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1"/>
    <p:sldMasterId id="2147483666" r:id="rId2"/>
    <p:sldMasterId id="2147483678" r:id="rId3"/>
  </p:sldMasterIdLst>
  <p:notesMasterIdLst>
    <p:notesMasterId r:id="rId22"/>
  </p:notesMasterIdLst>
  <p:sldIdLst>
    <p:sldId id="256" r:id="rId4"/>
    <p:sldId id="257" r:id="rId5"/>
    <p:sldId id="258" r:id="rId6"/>
    <p:sldId id="259" r:id="rId7"/>
    <p:sldId id="260" r:id="rId8"/>
    <p:sldId id="261" r:id="rId9"/>
    <p:sldId id="262" r:id="rId10"/>
    <p:sldId id="263" r:id="rId11"/>
    <p:sldId id="264" r:id="rId12"/>
    <p:sldId id="283" r:id="rId13"/>
    <p:sldId id="265" r:id="rId14"/>
    <p:sldId id="266" r:id="rId15"/>
    <p:sldId id="267" r:id="rId16"/>
    <p:sldId id="268" r:id="rId17"/>
    <p:sldId id="279" r:id="rId18"/>
    <p:sldId id="278" r:id="rId19"/>
    <p:sldId id="269" r:id="rId20"/>
    <p:sldId id="280" r:id="rId21"/>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Fira Code" panose="020B0809050000020004" pitchFamily="49" charset="0"/>
      <p:regular r:id="rId27"/>
      <p:bold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1" roundtripDataSignature="AMtx7mgSg7G2AC+cMYyhB8Fy81ZOB4+01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4.fntdata"/><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3.fntdata"/><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2.fntdata"/><Relationship Id="rId32"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7.xml"/><Relationship Id="rId19" Type="http://schemas.openxmlformats.org/officeDocument/2006/relationships/slide" Target="slides/slide16.xml"/><Relationship Id="rId31" Type="http://customschemas.google.com/relationships/presentationmetadata" Target="meta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 Id="rId27" Type="http://schemas.openxmlformats.org/officeDocument/2006/relationships/font" Target="fonts/font5.fntdata"/><Relationship Id="rId35" Type="http://schemas.openxmlformats.org/officeDocument/2006/relationships/tableStyles" Target="tableStyles.xml"/><Relationship Id="rId8" Type="http://schemas.openxmlformats.org/officeDocument/2006/relationships/slide" Target="slides/slide5.xml"/></Relationships>
</file>

<file path=ppt/media/image1.png>
</file>

<file path=ppt/media/image10.png>
</file>

<file path=ppt/media/image11.jpg>
</file>

<file path=ppt/media/image12.png>
</file>

<file path=ppt/media/image13.png>
</file>

<file path=ppt/media/image14.png>
</file>

<file path=ppt/media/image2.png>
</file>

<file path=ppt/media/image3.png>
</file>

<file path=ppt/media/image4.jp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s-ES"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3" name="Google Shape;323;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24" name="Google Shape;324;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s-E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1" name="Google Shape;431;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42" name="Google Shape;442;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51" name="Google Shape;451;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245e235278a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245e235278a_0_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3" name="Google Shape;463;g245e235278a_0_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s-ES"/>
              <a:t>14</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469" name="Google Shape;469;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4518820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245e235278a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245e235278a_0_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3" name="Google Shape;463;g245e235278a_0_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s-ES"/>
              <a:t>16</a:t>
            </a:fld>
            <a:endParaRPr/>
          </a:p>
        </p:txBody>
      </p:sp>
    </p:spTree>
    <p:extLst>
      <p:ext uri="{BB962C8B-B14F-4D97-AF65-F5344CB8AC3E}">
        <p14:creationId xmlns:p14="http://schemas.microsoft.com/office/powerpoint/2010/main" val="13487569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9" name="Google Shape;469;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p1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69" name="Google Shape;469;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519663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57" name="Google Shape;357;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5" name="Google Shape;36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5" name="Google Shape;375;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84" name="Google Shape;384;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93" name="Google Shape;393;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04" name="Google Shape;404;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3" name="Google Shape;413;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22" name="Google Shape;42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Diapositiva de título" type="title">
  <p:cSld name="TITLE">
    <p:spTree>
      <p:nvGrpSpPr>
        <p:cNvPr id="1" name="Shape 56"/>
        <p:cNvGrpSpPr/>
        <p:nvPr/>
      </p:nvGrpSpPr>
      <p:grpSpPr>
        <a:xfrm>
          <a:off x="0" y="0"/>
          <a:ext cx="0" cy="0"/>
          <a:chOff x="0" y="0"/>
          <a:chExt cx="0" cy="0"/>
        </a:xfrm>
      </p:grpSpPr>
      <p:pic>
        <p:nvPicPr>
          <p:cNvPr id="57" name="Google Shape;57;p23" descr="\\DROBO-FS\QuickDrops\JB\PPTX NG\Droplets\LightingOverlay.png"/>
          <p:cNvPicPr preferRelativeResize="0"/>
          <p:nvPr/>
        </p:nvPicPr>
        <p:blipFill rotWithShape="1">
          <a:blip r:embed="rId2">
            <a:alphaModFix amt="30000"/>
          </a:blip>
          <a:srcRect/>
          <a:stretch/>
        </p:blipFill>
        <p:spPr>
          <a:xfrm>
            <a:off x="0" y="-1"/>
            <a:ext cx="12192003" cy="6858001"/>
          </a:xfrm>
          <a:prstGeom prst="rect">
            <a:avLst/>
          </a:prstGeom>
          <a:noFill/>
          <a:ln>
            <a:noFill/>
          </a:ln>
        </p:spPr>
      </p:pic>
      <p:grpSp>
        <p:nvGrpSpPr>
          <p:cNvPr id="58" name="Google Shape;58;p23"/>
          <p:cNvGrpSpPr/>
          <p:nvPr/>
        </p:nvGrpSpPr>
        <p:grpSpPr>
          <a:xfrm>
            <a:off x="0" y="0"/>
            <a:ext cx="2305051" cy="6858001"/>
            <a:chOff x="0" y="0"/>
            <a:chExt cx="2305051" cy="6858001"/>
          </a:xfrm>
        </p:grpSpPr>
        <p:sp>
          <p:nvSpPr>
            <p:cNvPr id="59" name="Google Shape;59;p23"/>
            <p:cNvSpPr/>
            <p:nvPr/>
          </p:nvSpPr>
          <p:spPr>
            <a:xfrm>
              <a:off x="1209675" y="4763"/>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3"/>
            <p:cNvSpPr/>
            <p:nvPr/>
          </p:nvSpPr>
          <p:spPr>
            <a:xfrm>
              <a:off x="1128713"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3"/>
            <p:cNvSpPr/>
            <p:nvPr/>
          </p:nvSpPr>
          <p:spPr>
            <a:xfrm>
              <a:off x="1123950"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3"/>
            <p:cNvSpPr/>
            <p:nvPr/>
          </p:nvSpPr>
          <p:spPr>
            <a:xfrm>
              <a:off x="414338" y="9525"/>
              <a:ext cx="28575" cy="4481513"/>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3"/>
            <p:cNvSpPr/>
            <p:nvPr/>
          </p:nvSpPr>
          <p:spPr>
            <a:xfrm>
              <a:off x="333375"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3"/>
            <p:cNvSpPr/>
            <p:nvPr/>
          </p:nvSpPr>
          <p:spPr>
            <a:xfrm>
              <a:off x="190500" y="9525"/>
              <a:ext cx="152400" cy="908050"/>
            </a:xfrm>
            <a:custGeom>
              <a:avLst/>
              <a:gdLst/>
              <a:ahLst/>
              <a:cxnLst/>
              <a:rect l="l" t="t" r="r" b="b"/>
              <a:pathLst>
                <a:path w="96" h="572" extrusionOk="0">
                  <a:moveTo>
                    <a:pt x="15" y="572"/>
                  </a:moveTo>
                  <a:lnTo>
                    <a:pt x="0" y="566"/>
                  </a:lnTo>
                  <a:lnTo>
                    <a:pt x="81" y="380"/>
                  </a:lnTo>
                  <a:lnTo>
                    <a:pt x="81" y="0"/>
                  </a:lnTo>
                  <a:lnTo>
                    <a:pt x="96" y="0"/>
                  </a:lnTo>
                  <a:lnTo>
                    <a:pt x="96" y="383"/>
                  </a:lnTo>
                  <a:lnTo>
                    <a:pt x="15" y="572"/>
                  </a:lnTo>
                  <a:close/>
                </a:path>
              </a:pathLst>
            </a:custGeom>
            <a:gradFill>
              <a:gsLst>
                <a:gs pos="0">
                  <a:schemeClr val="lt2"/>
                </a:gs>
                <a:gs pos="100000">
                  <a:srgbClr val="3B95DE"/>
                </a:gs>
              </a:gsLst>
              <a:lin ang="5400000" scaled="0"/>
            </a:gradFill>
            <a:ln>
              <a:noFill/>
            </a:ln>
          </p:spPr>
        </p:sp>
        <p:sp>
          <p:nvSpPr>
            <p:cNvPr id="65" name="Google Shape;65;p23"/>
            <p:cNvSpPr/>
            <p:nvPr/>
          </p:nvSpPr>
          <p:spPr>
            <a:xfrm>
              <a:off x="1290638" y="14288"/>
              <a:ext cx="376238" cy="1801813"/>
            </a:xfrm>
            <a:custGeom>
              <a:avLst/>
              <a:gdLst/>
              <a:ahLst/>
              <a:cxnLst/>
              <a:rect l="l" t="t" r="r" b="b"/>
              <a:pathLst>
                <a:path w="237" h="1135" extrusionOk="0">
                  <a:moveTo>
                    <a:pt x="222" y="1135"/>
                  </a:moveTo>
                  <a:lnTo>
                    <a:pt x="0" y="620"/>
                  </a:lnTo>
                  <a:lnTo>
                    <a:pt x="0" y="0"/>
                  </a:lnTo>
                  <a:lnTo>
                    <a:pt x="18" y="0"/>
                  </a:lnTo>
                  <a:lnTo>
                    <a:pt x="18" y="617"/>
                  </a:lnTo>
                  <a:lnTo>
                    <a:pt x="237" y="1129"/>
                  </a:lnTo>
                  <a:lnTo>
                    <a:pt x="222" y="1135"/>
                  </a:lnTo>
                  <a:close/>
                </a:path>
              </a:pathLst>
            </a:custGeom>
            <a:gradFill>
              <a:gsLst>
                <a:gs pos="0">
                  <a:schemeClr val="lt2"/>
                </a:gs>
                <a:gs pos="100000">
                  <a:srgbClr val="3B95DE"/>
                </a:gs>
              </a:gsLst>
              <a:lin ang="5400000" scaled="0"/>
            </a:gradFill>
            <a:ln>
              <a:noFill/>
            </a:ln>
          </p:spPr>
        </p:sp>
        <p:sp>
          <p:nvSpPr>
            <p:cNvPr id="66" name="Google Shape;66;p23"/>
            <p:cNvSpPr/>
            <p:nvPr/>
          </p:nvSpPr>
          <p:spPr>
            <a:xfrm>
              <a:off x="1600200"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3"/>
            <p:cNvSpPr/>
            <p:nvPr/>
          </p:nvSpPr>
          <p:spPr>
            <a:xfrm>
              <a:off x="1381125" y="9525"/>
              <a:ext cx="371475" cy="1425575"/>
            </a:xfrm>
            <a:custGeom>
              <a:avLst/>
              <a:gdLst/>
              <a:ahLst/>
              <a:cxnLst/>
              <a:rect l="l" t="t" r="r" b="b"/>
              <a:pathLst>
                <a:path w="234" h="898" extrusionOk="0">
                  <a:moveTo>
                    <a:pt x="219" y="898"/>
                  </a:moveTo>
                  <a:lnTo>
                    <a:pt x="0" y="383"/>
                  </a:lnTo>
                  <a:lnTo>
                    <a:pt x="0" y="0"/>
                  </a:lnTo>
                  <a:lnTo>
                    <a:pt x="15" y="0"/>
                  </a:lnTo>
                  <a:lnTo>
                    <a:pt x="15" y="380"/>
                  </a:lnTo>
                  <a:lnTo>
                    <a:pt x="234" y="892"/>
                  </a:lnTo>
                  <a:lnTo>
                    <a:pt x="219" y="898"/>
                  </a:lnTo>
                  <a:close/>
                </a:path>
              </a:pathLst>
            </a:custGeom>
            <a:gradFill>
              <a:gsLst>
                <a:gs pos="0">
                  <a:schemeClr val="lt2"/>
                </a:gs>
                <a:gs pos="100000">
                  <a:srgbClr val="3B95DE"/>
                </a:gs>
              </a:gsLst>
              <a:lin ang="5400000" scaled="0"/>
            </a:gradFill>
            <a:ln>
              <a:noFill/>
            </a:ln>
          </p:spPr>
        </p:sp>
        <p:sp>
          <p:nvSpPr>
            <p:cNvPr id="68" name="Google Shape;68;p23"/>
            <p:cNvSpPr/>
            <p:nvPr/>
          </p:nvSpPr>
          <p:spPr>
            <a:xfrm>
              <a:off x="1643063"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69" name="Google Shape;69;p23"/>
            <p:cNvSpPr/>
            <p:nvPr/>
          </p:nvSpPr>
          <p:spPr>
            <a:xfrm>
              <a:off x="1685925"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3"/>
            <p:cNvSpPr/>
            <p:nvPr/>
          </p:nvSpPr>
          <p:spPr>
            <a:xfrm>
              <a:off x="168592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3"/>
            <p:cNvSpPr/>
            <p:nvPr/>
          </p:nvSpPr>
          <p:spPr>
            <a:xfrm>
              <a:off x="1743075" y="4763"/>
              <a:ext cx="419100" cy="522288"/>
            </a:xfrm>
            <a:custGeom>
              <a:avLst/>
              <a:gdLst/>
              <a:ahLst/>
              <a:cxnLst/>
              <a:rect l="l" t="t" r="r" b="b"/>
              <a:pathLst>
                <a:path w="264" h="329" extrusionOk="0">
                  <a:moveTo>
                    <a:pt x="252" y="329"/>
                  </a:moveTo>
                  <a:lnTo>
                    <a:pt x="45" y="120"/>
                  </a:lnTo>
                  <a:lnTo>
                    <a:pt x="0" y="6"/>
                  </a:lnTo>
                  <a:lnTo>
                    <a:pt x="15" y="0"/>
                  </a:lnTo>
                  <a:lnTo>
                    <a:pt x="60" y="111"/>
                  </a:lnTo>
                  <a:lnTo>
                    <a:pt x="264" y="317"/>
                  </a:lnTo>
                  <a:lnTo>
                    <a:pt x="252" y="329"/>
                  </a:lnTo>
                  <a:close/>
                </a:path>
              </a:pathLst>
            </a:custGeom>
            <a:gradFill>
              <a:gsLst>
                <a:gs pos="0">
                  <a:schemeClr val="lt2"/>
                </a:gs>
                <a:gs pos="100000">
                  <a:srgbClr val="3B95DE"/>
                </a:gs>
              </a:gsLst>
              <a:lin ang="5400000" scaled="0"/>
            </a:gradFill>
            <a:ln>
              <a:noFill/>
            </a:ln>
          </p:spPr>
        </p:sp>
        <p:sp>
          <p:nvSpPr>
            <p:cNvPr id="72" name="Google Shape;72;p23"/>
            <p:cNvSpPr/>
            <p:nvPr/>
          </p:nvSpPr>
          <p:spPr>
            <a:xfrm>
              <a:off x="2119313"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3"/>
            <p:cNvSpPr/>
            <p:nvPr/>
          </p:nvSpPr>
          <p:spPr>
            <a:xfrm>
              <a:off x="952500" y="4763"/>
              <a:ext cx="152400" cy="908050"/>
            </a:xfrm>
            <a:custGeom>
              <a:avLst/>
              <a:gdLst/>
              <a:ahLst/>
              <a:cxnLst/>
              <a:rect l="l" t="t" r="r" b="b"/>
              <a:pathLst>
                <a:path w="96" h="572" extrusionOk="0">
                  <a:moveTo>
                    <a:pt x="15" y="572"/>
                  </a:moveTo>
                  <a:lnTo>
                    <a:pt x="0" y="572"/>
                  </a:lnTo>
                  <a:lnTo>
                    <a:pt x="0" y="189"/>
                  </a:lnTo>
                  <a:lnTo>
                    <a:pt x="81" y="0"/>
                  </a:lnTo>
                  <a:lnTo>
                    <a:pt x="96" y="6"/>
                  </a:lnTo>
                  <a:lnTo>
                    <a:pt x="15" y="192"/>
                  </a:lnTo>
                  <a:lnTo>
                    <a:pt x="15" y="572"/>
                  </a:lnTo>
                  <a:close/>
                </a:path>
              </a:pathLst>
            </a:custGeom>
            <a:gradFill>
              <a:gsLst>
                <a:gs pos="0">
                  <a:schemeClr val="lt2"/>
                </a:gs>
                <a:gs pos="100000">
                  <a:srgbClr val="3B95DE"/>
                </a:gs>
              </a:gsLst>
              <a:lin ang="5400000" scaled="0"/>
            </a:gradFill>
            <a:ln>
              <a:noFill/>
            </a:ln>
          </p:spPr>
        </p:sp>
        <p:sp>
          <p:nvSpPr>
            <p:cNvPr id="74" name="Google Shape;74;p23"/>
            <p:cNvSpPr/>
            <p:nvPr/>
          </p:nvSpPr>
          <p:spPr>
            <a:xfrm>
              <a:off x="86677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3"/>
            <p:cNvSpPr/>
            <p:nvPr/>
          </p:nvSpPr>
          <p:spPr>
            <a:xfrm>
              <a:off x="890588" y="15541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3"/>
            <p:cNvSpPr/>
            <p:nvPr/>
          </p:nvSpPr>
          <p:spPr>
            <a:xfrm>
              <a:off x="738188" y="5622925"/>
              <a:ext cx="338138" cy="1216025"/>
            </a:xfrm>
            <a:custGeom>
              <a:avLst/>
              <a:gdLst/>
              <a:ahLst/>
              <a:cxnLst/>
              <a:rect l="l" t="t" r="r" b="b"/>
              <a:pathLst>
                <a:path w="213" h="766" extrusionOk="0">
                  <a:moveTo>
                    <a:pt x="213" y="766"/>
                  </a:moveTo>
                  <a:lnTo>
                    <a:pt x="195" y="766"/>
                  </a:lnTo>
                  <a:lnTo>
                    <a:pt x="195" y="464"/>
                  </a:lnTo>
                  <a:lnTo>
                    <a:pt x="0" y="6"/>
                  </a:lnTo>
                  <a:lnTo>
                    <a:pt x="12" y="0"/>
                  </a:lnTo>
                  <a:lnTo>
                    <a:pt x="213" y="461"/>
                  </a:lnTo>
                  <a:lnTo>
                    <a:pt x="213" y="766"/>
                  </a:lnTo>
                  <a:close/>
                </a:path>
              </a:pathLst>
            </a:custGeom>
            <a:gradFill>
              <a:gsLst>
                <a:gs pos="0">
                  <a:schemeClr val="lt2"/>
                </a:gs>
                <a:gs pos="100000">
                  <a:srgbClr val="3B95DE"/>
                </a:gs>
              </a:gsLst>
              <a:lin ang="5400000" scaled="0"/>
            </a:gradFill>
            <a:ln>
              <a:noFill/>
            </a:ln>
          </p:spPr>
        </p:sp>
        <p:sp>
          <p:nvSpPr>
            <p:cNvPr id="77" name="Google Shape;77;p23"/>
            <p:cNvSpPr/>
            <p:nvPr/>
          </p:nvSpPr>
          <p:spPr>
            <a:xfrm>
              <a:off x="647700" y="5480050"/>
              <a:ext cx="157163" cy="157163"/>
            </a:xfrm>
            <a:custGeom>
              <a:avLst/>
              <a:gdLst/>
              <a:ahLst/>
              <a:cxnLst/>
              <a:rect l="l" t="t" r="r" b="b"/>
              <a:pathLst>
                <a:path w="33" h="33" extrusionOk="0">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3"/>
            <p:cNvSpPr/>
            <p:nvPr/>
          </p:nvSpPr>
          <p:spPr>
            <a:xfrm>
              <a:off x="6667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3"/>
            <p:cNvSpPr/>
            <p:nvPr/>
          </p:nvSpPr>
          <p:spPr>
            <a:xfrm>
              <a:off x="0" y="3897313"/>
              <a:ext cx="133350" cy="266700"/>
            </a:xfrm>
            <a:custGeom>
              <a:avLst/>
              <a:gdLst/>
              <a:ahLst/>
              <a:cxnLst/>
              <a:rect l="l" t="t" r="r" b="b"/>
              <a:pathLst>
                <a:path w="84" h="168" extrusionOk="0">
                  <a:moveTo>
                    <a:pt x="69" y="168"/>
                  </a:moveTo>
                  <a:lnTo>
                    <a:pt x="0" y="6"/>
                  </a:lnTo>
                  <a:lnTo>
                    <a:pt x="12" y="0"/>
                  </a:lnTo>
                  <a:lnTo>
                    <a:pt x="84" y="162"/>
                  </a:lnTo>
                  <a:lnTo>
                    <a:pt x="69" y="168"/>
                  </a:lnTo>
                  <a:close/>
                </a:path>
              </a:pathLst>
            </a:custGeom>
            <a:gradFill>
              <a:gsLst>
                <a:gs pos="0">
                  <a:schemeClr val="lt2"/>
                </a:gs>
                <a:gs pos="100000">
                  <a:srgbClr val="3B95DE"/>
                </a:gs>
              </a:gsLst>
              <a:lin ang="5400000" scaled="0"/>
            </a:gradFill>
            <a:ln>
              <a:noFill/>
            </a:ln>
          </p:spPr>
        </p:sp>
        <p:sp>
          <p:nvSpPr>
            <p:cNvPr id="80" name="Google Shape;80;p23"/>
            <p:cNvSpPr/>
            <p:nvPr/>
          </p:nvSpPr>
          <p:spPr>
            <a:xfrm>
              <a:off x="66675" y="414972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3"/>
            <p:cNvSpPr/>
            <p:nvPr/>
          </p:nvSpPr>
          <p:spPr>
            <a:xfrm>
              <a:off x="0" y="1644650"/>
              <a:ext cx="133350" cy="269875"/>
            </a:xfrm>
            <a:custGeom>
              <a:avLst/>
              <a:gdLst/>
              <a:ahLst/>
              <a:cxnLst/>
              <a:rect l="l" t="t" r="r" b="b"/>
              <a:pathLst>
                <a:path w="84" h="170" extrusionOk="0">
                  <a:moveTo>
                    <a:pt x="12" y="170"/>
                  </a:moveTo>
                  <a:lnTo>
                    <a:pt x="0" y="164"/>
                  </a:lnTo>
                  <a:lnTo>
                    <a:pt x="69" y="0"/>
                  </a:lnTo>
                  <a:lnTo>
                    <a:pt x="84" y="6"/>
                  </a:lnTo>
                  <a:lnTo>
                    <a:pt x="12" y="170"/>
                  </a:lnTo>
                  <a:close/>
                </a:path>
              </a:pathLst>
            </a:custGeom>
            <a:gradFill>
              <a:gsLst>
                <a:gs pos="0">
                  <a:schemeClr val="lt2"/>
                </a:gs>
                <a:gs pos="100000">
                  <a:srgbClr val="3B95DE"/>
                </a:gs>
              </a:gsLst>
              <a:lin ang="5400000" scaled="0"/>
            </a:gradFill>
            <a:ln>
              <a:noFill/>
            </a:ln>
          </p:spPr>
        </p:sp>
        <p:sp>
          <p:nvSpPr>
            <p:cNvPr id="82" name="Google Shape;82;p23"/>
            <p:cNvSpPr/>
            <p:nvPr/>
          </p:nvSpPr>
          <p:spPr>
            <a:xfrm>
              <a:off x="66675" y="146843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3"/>
            <p:cNvSpPr/>
            <p:nvPr/>
          </p:nvSpPr>
          <p:spPr>
            <a:xfrm>
              <a:off x="695325" y="4763"/>
              <a:ext cx="309563" cy="1558925"/>
            </a:xfrm>
            <a:custGeom>
              <a:avLst/>
              <a:gdLst/>
              <a:ahLst/>
              <a:cxnLst/>
              <a:rect l="l" t="t" r="r" b="b"/>
              <a:pathLst>
                <a:path w="195" h="982" extrusionOk="0">
                  <a:moveTo>
                    <a:pt x="195" y="982"/>
                  </a:moveTo>
                  <a:lnTo>
                    <a:pt x="177" y="982"/>
                  </a:lnTo>
                  <a:lnTo>
                    <a:pt x="177" y="805"/>
                  </a:lnTo>
                  <a:lnTo>
                    <a:pt x="0" y="629"/>
                  </a:lnTo>
                  <a:lnTo>
                    <a:pt x="0" y="0"/>
                  </a:lnTo>
                  <a:lnTo>
                    <a:pt x="18" y="0"/>
                  </a:lnTo>
                  <a:lnTo>
                    <a:pt x="18" y="623"/>
                  </a:lnTo>
                  <a:lnTo>
                    <a:pt x="195" y="796"/>
                  </a:lnTo>
                  <a:lnTo>
                    <a:pt x="195" y="982"/>
                  </a:lnTo>
                  <a:close/>
                </a:path>
              </a:pathLst>
            </a:custGeom>
            <a:gradFill>
              <a:gsLst>
                <a:gs pos="0">
                  <a:schemeClr val="lt2"/>
                </a:gs>
                <a:gs pos="100000">
                  <a:srgbClr val="3B95DE"/>
                </a:gs>
              </a:gsLst>
              <a:lin ang="5400000" scaled="0"/>
            </a:gradFill>
            <a:ln>
              <a:noFill/>
            </a:ln>
          </p:spPr>
        </p:sp>
        <p:sp>
          <p:nvSpPr>
            <p:cNvPr id="84" name="Google Shape;84;p23"/>
            <p:cNvSpPr/>
            <p:nvPr/>
          </p:nvSpPr>
          <p:spPr>
            <a:xfrm>
              <a:off x="57150" y="48815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3"/>
            <p:cNvSpPr/>
            <p:nvPr/>
          </p:nvSpPr>
          <p:spPr>
            <a:xfrm>
              <a:off x="138113" y="5060950"/>
              <a:ext cx="304800" cy="1778000"/>
            </a:xfrm>
            <a:custGeom>
              <a:avLst/>
              <a:gdLst/>
              <a:ahLst/>
              <a:cxnLst/>
              <a:rect l="l" t="t" r="r" b="b"/>
              <a:pathLst>
                <a:path w="192" h="1120" extrusionOk="0">
                  <a:moveTo>
                    <a:pt x="192" y="1120"/>
                  </a:moveTo>
                  <a:lnTo>
                    <a:pt x="177" y="1120"/>
                  </a:lnTo>
                  <a:lnTo>
                    <a:pt x="177" y="360"/>
                  </a:lnTo>
                  <a:lnTo>
                    <a:pt x="0" y="183"/>
                  </a:lnTo>
                  <a:lnTo>
                    <a:pt x="0" y="0"/>
                  </a:lnTo>
                  <a:lnTo>
                    <a:pt x="15" y="0"/>
                  </a:lnTo>
                  <a:lnTo>
                    <a:pt x="15" y="177"/>
                  </a:lnTo>
                  <a:lnTo>
                    <a:pt x="192" y="354"/>
                  </a:lnTo>
                  <a:lnTo>
                    <a:pt x="192" y="1120"/>
                  </a:lnTo>
                  <a:close/>
                </a:path>
              </a:pathLst>
            </a:custGeom>
            <a:gradFill>
              <a:gsLst>
                <a:gs pos="0">
                  <a:schemeClr val="lt2"/>
                </a:gs>
                <a:gs pos="100000">
                  <a:srgbClr val="3B95DE"/>
                </a:gs>
              </a:gsLst>
              <a:lin ang="5400000" scaled="0"/>
            </a:gradFill>
            <a:ln>
              <a:noFill/>
            </a:ln>
          </p:spPr>
        </p:sp>
        <p:sp>
          <p:nvSpPr>
            <p:cNvPr id="86" name="Google Shape;86;p23"/>
            <p:cNvSpPr/>
            <p:nvPr/>
          </p:nvSpPr>
          <p:spPr>
            <a:xfrm>
              <a:off x="561975" y="64309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3"/>
            <p:cNvSpPr/>
            <p:nvPr/>
          </p:nvSpPr>
          <p:spPr>
            <a:xfrm>
              <a:off x="642938" y="6610350"/>
              <a:ext cx="23813" cy="242888"/>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3"/>
            <p:cNvSpPr/>
            <p:nvPr/>
          </p:nvSpPr>
          <p:spPr>
            <a:xfrm>
              <a:off x="76200" y="64309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3"/>
            <p:cNvSpPr/>
            <p:nvPr/>
          </p:nvSpPr>
          <p:spPr>
            <a:xfrm>
              <a:off x="0" y="5978525"/>
              <a:ext cx="190500" cy="461963"/>
            </a:xfrm>
            <a:custGeom>
              <a:avLst/>
              <a:gdLst/>
              <a:ahLst/>
              <a:cxnLst/>
              <a:rect l="l" t="t" r="r" b="b"/>
              <a:pathLst>
                <a:path w="120" h="291" extrusionOk="0">
                  <a:moveTo>
                    <a:pt x="120" y="291"/>
                  </a:moveTo>
                  <a:lnTo>
                    <a:pt x="105" y="291"/>
                  </a:lnTo>
                  <a:lnTo>
                    <a:pt x="105" y="114"/>
                  </a:lnTo>
                  <a:lnTo>
                    <a:pt x="0" y="9"/>
                  </a:lnTo>
                  <a:lnTo>
                    <a:pt x="12" y="0"/>
                  </a:lnTo>
                  <a:lnTo>
                    <a:pt x="120" y="108"/>
                  </a:lnTo>
                  <a:lnTo>
                    <a:pt x="120" y="291"/>
                  </a:lnTo>
                  <a:close/>
                </a:path>
              </a:pathLst>
            </a:custGeom>
            <a:gradFill>
              <a:gsLst>
                <a:gs pos="0">
                  <a:schemeClr val="lt2"/>
                </a:gs>
                <a:gs pos="100000">
                  <a:srgbClr val="3B95DE"/>
                </a:gs>
              </a:gsLst>
              <a:lin ang="5400000" scaled="0"/>
            </a:gradFill>
            <a:ln>
              <a:noFill/>
            </a:ln>
          </p:spPr>
        </p:sp>
        <p:sp>
          <p:nvSpPr>
            <p:cNvPr id="90" name="Google Shape;90;p23"/>
            <p:cNvSpPr/>
            <p:nvPr/>
          </p:nvSpPr>
          <p:spPr>
            <a:xfrm>
              <a:off x="1014413" y="1801813"/>
              <a:ext cx="214313" cy="755650"/>
            </a:xfrm>
            <a:custGeom>
              <a:avLst/>
              <a:gdLst/>
              <a:ahLst/>
              <a:cxnLst/>
              <a:rect l="l" t="t" r="r" b="b"/>
              <a:pathLst>
                <a:path w="135" h="476" extrusionOk="0">
                  <a:moveTo>
                    <a:pt x="12" y="476"/>
                  </a:moveTo>
                  <a:lnTo>
                    <a:pt x="0" y="476"/>
                  </a:lnTo>
                  <a:lnTo>
                    <a:pt x="0" y="128"/>
                  </a:lnTo>
                  <a:lnTo>
                    <a:pt x="126" y="0"/>
                  </a:lnTo>
                  <a:lnTo>
                    <a:pt x="135" y="9"/>
                  </a:lnTo>
                  <a:lnTo>
                    <a:pt x="12" y="131"/>
                  </a:lnTo>
                  <a:lnTo>
                    <a:pt x="12" y="476"/>
                  </a:lnTo>
                  <a:close/>
                </a:path>
              </a:pathLst>
            </a:custGeom>
            <a:gradFill>
              <a:gsLst>
                <a:gs pos="0">
                  <a:schemeClr val="lt2"/>
                </a:gs>
                <a:gs pos="100000">
                  <a:srgbClr val="3B95DE"/>
                </a:gs>
              </a:gsLst>
              <a:lin ang="5400000" scaled="0"/>
            </a:gradFill>
            <a:ln>
              <a:noFill/>
            </a:ln>
          </p:spPr>
        </p:sp>
        <p:sp>
          <p:nvSpPr>
            <p:cNvPr id="91" name="Google Shape;91;p23"/>
            <p:cNvSpPr/>
            <p:nvPr/>
          </p:nvSpPr>
          <p:spPr>
            <a:xfrm>
              <a:off x="938213" y="2547938"/>
              <a:ext cx="166688" cy="160338"/>
            </a:xfrm>
            <a:custGeom>
              <a:avLst/>
              <a:gdLst/>
              <a:ahLst/>
              <a:cxnLst/>
              <a:rect l="l" t="t" r="r" b="b"/>
              <a:pathLst>
                <a:path w="35" h="34" extrusionOk="0">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3"/>
            <p:cNvSpPr/>
            <p:nvPr/>
          </p:nvSpPr>
          <p:spPr>
            <a:xfrm>
              <a:off x="595313" y="4763"/>
              <a:ext cx="638175" cy="4025900"/>
            </a:xfrm>
            <a:custGeom>
              <a:avLst/>
              <a:gdLst/>
              <a:ahLst/>
              <a:cxnLst/>
              <a:rect l="l" t="t" r="r" b="b"/>
              <a:pathLst>
                <a:path w="402" h="2536" extrusionOk="0">
                  <a:moveTo>
                    <a:pt x="402" y="2536"/>
                  </a:moveTo>
                  <a:lnTo>
                    <a:pt x="387" y="2536"/>
                  </a:lnTo>
                  <a:lnTo>
                    <a:pt x="387" y="2311"/>
                  </a:lnTo>
                  <a:lnTo>
                    <a:pt x="0" y="1925"/>
                  </a:lnTo>
                  <a:lnTo>
                    <a:pt x="0" y="0"/>
                  </a:lnTo>
                  <a:lnTo>
                    <a:pt x="15" y="0"/>
                  </a:lnTo>
                  <a:lnTo>
                    <a:pt x="15" y="1916"/>
                  </a:lnTo>
                  <a:lnTo>
                    <a:pt x="402" y="2302"/>
                  </a:lnTo>
                  <a:lnTo>
                    <a:pt x="402" y="2536"/>
                  </a:lnTo>
                  <a:close/>
                </a:path>
              </a:pathLst>
            </a:custGeom>
            <a:gradFill>
              <a:gsLst>
                <a:gs pos="0">
                  <a:schemeClr val="lt2"/>
                </a:gs>
                <a:gs pos="100000">
                  <a:srgbClr val="3B95DE"/>
                </a:gs>
              </a:gsLst>
              <a:lin ang="5400000" scaled="0"/>
            </a:gradFill>
            <a:ln>
              <a:noFill/>
            </a:ln>
          </p:spPr>
        </p:sp>
        <p:sp>
          <p:nvSpPr>
            <p:cNvPr id="93" name="Google Shape;93;p23"/>
            <p:cNvSpPr/>
            <p:nvPr/>
          </p:nvSpPr>
          <p:spPr>
            <a:xfrm>
              <a:off x="1223963"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94" name="Google Shape;94;p23"/>
            <p:cNvSpPr/>
            <p:nvPr/>
          </p:nvSpPr>
          <p:spPr>
            <a:xfrm>
              <a:off x="1300163" y="1849438"/>
              <a:ext cx="109538" cy="107950"/>
            </a:xfrm>
            <a:custGeom>
              <a:avLst/>
              <a:gdLst/>
              <a:ahLst/>
              <a:cxnLst/>
              <a:rect l="l" t="t" r="r" b="b"/>
              <a:pathLst>
                <a:path w="23" h="23" extrusionOk="0">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3"/>
            <p:cNvSpPr/>
            <p:nvPr/>
          </p:nvSpPr>
          <p:spPr>
            <a:xfrm>
              <a:off x="280988" y="3417888"/>
              <a:ext cx="142875" cy="474663"/>
            </a:xfrm>
            <a:custGeom>
              <a:avLst/>
              <a:gdLst/>
              <a:ahLst/>
              <a:cxnLst/>
              <a:rect l="l" t="t" r="r" b="b"/>
              <a:pathLst>
                <a:path w="90" h="299" extrusionOk="0">
                  <a:moveTo>
                    <a:pt x="12" y="299"/>
                  </a:moveTo>
                  <a:lnTo>
                    <a:pt x="0" y="299"/>
                  </a:lnTo>
                  <a:lnTo>
                    <a:pt x="0" y="80"/>
                  </a:lnTo>
                  <a:lnTo>
                    <a:pt x="81" y="0"/>
                  </a:lnTo>
                  <a:lnTo>
                    <a:pt x="90" y="8"/>
                  </a:lnTo>
                  <a:lnTo>
                    <a:pt x="12" y="83"/>
                  </a:lnTo>
                  <a:lnTo>
                    <a:pt x="12" y="299"/>
                  </a:lnTo>
                  <a:close/>
                </a:path>
              </a:pathLst>
            </a:custGeom>
            <a:gradFill>
              <a:gsLst>
                <a:gs pos="0">
                  <a:schemeClr val="lt2"/>
                </a:gs>
                <a:gs pos="100000">
                  <a:srgbClr val="3B95DE"/>
                </a:gs>
              </a:gsLst>
              <a:lin ang="5400000" scaled="0"/>
            </a:gradFill>
            <a:ln>
              <a:noFill/>
            </a:ln>
          </p:spPr>
        </p:sp>
        <p:sp>
          <p:nvSpPr>
            <p:cNvPr id="96" name="Google Shape;96;p23"/>
            <p:cNvSpPr/>
            <p:nvPr/>
          </p:nvSpPr>
          <p:spPr>
            <a:xfrm>
              <a:off x="238125" y="3883025"/>
              <a:ext cx="109538" cy="109538"/>
            </a:xfrm>
            <a:custGeom>
              <a:avLst/>
              <a:gdLst/>
              <a:ahLst/>
              <a:cxnLst/>
              <a:rect l="l" t="t" r="r" b="b"/>
              <a:pathLst>
                <a:path w="23" h="23" extrusionOk="0">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3"/>
            <p:cNvSpPr/>
            <p:nvPr/>
          </p:nvSpPr>
          <p:spPr>
            <a:xfrm>
              <a:off x="4763" y="2166938"/>
              <a:ext cx="114300" cy="452438"/>
            </a:xfrm>
            <a:custGeom>
              <a:avLst/>
              <a:gdLst/>
              <a:ahLst/>
              <a:cxnLst/>
              <a:rect l="l" t="t" r="r" b="b"/>
              <a:pathLst>
                <a:path w="72" h="285" extrusionOk="0">
                  <a:moveTo>
                    <a:pt x="6" y="285"/>
                  </a:moveTo>
                  <a:lnTo>
                    <a:pt x="0" y="276"/>
                  </a:lnTo>
                  <a:lnTo>
                    <a:pt x="60" y="216"/>
                  </a:lnTo>
                  <a:lnTo>
                    <a:pt x="60" y="0"/>
                  </a:lnTo>
                  <a:lnTo>
                    <a:pt x="72" y="0"/>
                  </a:lnTo>
                  <a:lnTo>
                    <a:pt x="72" y="222"/>
                  </a:lnTo>
                  <a:lnTo>
                    <a:pt x="6" y="285"/>
                  </a:lnTo>
                  <a:close/>
                </a:path>
              </a:pathLst>
            </a:custGeom>
            <a:gradFill>
              <a:gsLst>
                <a:gs pos="0">
                  <a:schemeClr val="lt2"/>
                </a:gs>
                <a:gs pos="100000">
                  <a:srgbClr val="3B95DE"/>
                </a:gs>
              </a:gsLst>
              <a:lin ang="5400000" scaled="0"/>
            </a:gradFill>
            <a:ln>
              <a:noFill/>
            </a:ln>
          </p:spPr>
        </p:sp>
        <p:sp>
          <p:nvSpPr>
            <p:cNvPr id="98" name="Google Shape;98;p23"/>
            <p:cNvSpPr/>
            <p:nvPr/>
          </p:nvSpPr>
          <p:spPr>
            <a:xfrm>
              <a:off x="52388" y="2066925"/>
              <a:ext cx="109538" cy="109538"/>
            </a:xfrm>
            <a:custGeom>
              <a:avLst/>
              <a:gdLst/>
              <a:ahLst/>
              <a:cxnLst/>
              <a:rect l="l" t="t" r="r" b="b"/>
              <a:pathLst>
                <a:path w="23" h="23" extrusionOk="0">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3"/>
            <p:cNvSpPr/>
            <p:nvPr/>
          </p:nvSpPr>
          <p:spPr>
            <a:xfrm>
              <a:off x="1228725" y="4662488"/>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3"/>
            <p:cNvSpPr/>
            <p:nvPr/>
          </p:nvSpPr>
          <p:spPr>
            <a:xfrm>
              <a:off x="1319213" y="5041900"/>
              <a:ext cx="371475" cy="1801813"/>
            </a:xfrm>
            <a:custGeom>
              <a:avLst/>
              <a:gdLst/>
              <a:ahLst/>
              <a:cxnLst/>
              <a:rect l="l" t="t" r="r" b="b"/>
              <a:pathLst>
                <a:path w="234" h="1135" extrusionOk="0">
                  <a:moveTo>
                    <a:pt x="15" y="1135"/>
                  </a:moveTo>
                  <a:lnTo>
                    <a:pt x="0" y="1135"/>
                  </a:lnTo>
                  <a:lnTo>
                    <a:pt x="0" y="515"/>
                  </a:lnTo>
                  <a:lnTo>
                    <a:pt x="0" y="512"/>
                  </a:lnTo>
                  <a:lnTo>
                    <a:pt x="219" y="0"/>
                  </a:lnTo>
                  <a:lnTo>
                    <a:pt x="234" y="6"/>
                  </a:lnTo>
                  <a:lnTo>
                    <a:pt x="15" y="518"/>
                  </a:lnTo>
                  <a:lnTo>
                    <a:pt x="15" y="1135"/>
                  </a:lnTo>
                  <a:close/>
                </a:path>
              </a:pathLst>
            </a:custGeom>
            <a:gradFill>
              <a:gsLst>
                <a:gs pos="0">
                  <a:schemeClr val="lt2"/>
                </a:gs>
                <a:gs pos="100000">
                  <a:srgbClr val="3B95DE"/>
                </a:gs>
              </a:gsLst>
              <a:lin ang="5400000" scaled="0"/>
            </a:gradFill>
            <a:ln>
              <a:noFill/>
            </a:ln>
          </p:spPr>
        </p:sp>
        <p:sp>
          <p:nvSpPr>
            <p:cNvPr id="101" name="Google Shape;101;p23"/>
            <p:cNvSpPr/>
            <p:nvPr/>
          </p:nvSpPr>
          <p:spPr>
            <a:xfrm>
              <a:off x="1147763"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3"/>
            <p:cNvSpPr/>
            <p:nvPr/>
          </p:nvSpPr>
          <p:spPr>
            <a:xfrm>
              <a:off x="819150" y="3983038"/>
              <a:ext cx="347663" cy="2860675"/>
            </a:xfrm>
            <a:custGeom>
              <a:avLst/>
              <a:gdLst/>
              <a:ahLst/>
              <a:cxnLst/>
              <a:rect l="l" t="t" r="r" b="b"/>
              <a:pathLst>
                <a:path w="219" h="1802" extrusionOk="0">
                  <a:moveTo>
                    <a:pt x="219" y="1802"/>
                  </a:moveTo>
                  <a:lnTo>
                    <a:pt x="201" y="1802"/>
                  </a:lnTo>
                  <a:lnTo>
                    <a:pt x="201" y="1185"/>
                  </a:lnTo>
                  <a:lnTo>
                    <a:pt x="0" y="3"/>
                  </a:lnTo>
                  <a:lnTo>
                    <a:pt x="15" y="0"/>
                  </a:lnTo>
                  <a:lnTo>
                    <a:pt x="219" y="1185"/>
                  </a:lnTo>
                  <a:lnTo>
                    <a:pt x="219" y="1802"/>
                  </a:lnTo>
                  <a:close/>
                </a:path>
              </a:pathLst>
            </a:custGeom>
            <a:gradFill>
              <a:gsLst>
                <a:gs pos="0">
                  <a:schemeClr val="lt2"/>
                </a:gs>
                <a:gs pos="100000">
                  <a:srgbClr val="3B95DE"/>
                </a:gs>
              </a:gsLst>
              <a:lin ang="5400000" scaled="0"/>
            </a:gradFill>
            <a:ln>
              <a:noFill/>
            </a:ln>
          </p:spPr>
        </p:sp>
        <p:sp>
          <p:nvSpPr>
            <p:cNvPr id="103" name="Google Shape;103;p23"/>
            <p:cNvSpPr/>
            <p:nvPr/>
          </p:nvSpPr>
          <p:spPr>
            <a:xfrm>
              <a:off x="728663" y="3806825"/>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3"/>
            <p:cNvSpPr/>
            <p:nvPr/>
          </p:nvSpPr>
          <p:spPr>
            <a:xfrm>
              <a:off x="1624013"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3"/>
            <p:cNvSpPr/>
            <p:nvPr/>
          </p:nvSpPr>
          <p:spPr>
            <a:xfrm>
              <a:off x="1404938" y="5422900"/>
              <a:ext cx="371475" cy="1425575"/>
            </a:xfrm>
            <a:custGeom>
              <a:avLst/>
              <a:gdLst/>
              <a:ahLst/>
              <a:cxnLst/>
              <a:rect l="l" t="t" r="r" b="b"/>
              <a:pathLst>
                <a:path w="234" h="898" extrusionOk="0">
                  <a:moveTo>
                    <a:pt x="18" y="898"/>
                  </a:moveTo>
                  <a:lnTo>
                    <a:pt x="0" y="898"/>
                  </a:lnTo>
                  <a:lnTo>
                    <a:pt x="0" y="515"/>
                  </a:lnTo>
                  <a:lnTo>
                    <a:pt x="0" y="512"/>
                  </a:lnTo>
                  <a:lnTo>
                    <a:pt x="222" y="0"/>
                  </a:lnTo>
                  <a:lnTo>
                    <a:pt x="234" y="6"/>
                  </a:lnTo>
                  <a:lnTo>
                    <a:pt x="18" y="518"/>
                  </a:lnTo>
                  <a:lnTo>
                    <a:pt x="18" y="898"/>
                  </a:lnTo>
                  <a:close/>
                </a:path>
              </a:pathLst>
            </a:custGeom>
            <a:gradFill>
              <a:gsLst>
                <a:gs pos="0">
                  <a:schemeClr val="lt2"/>
                </a:gs>
                <a:gs pos="100000">
                  <a:srgbClr val="3B95DE"/>
                </a:gs>
              </a:gsLst>
              <a:lin ang="5400000" scaled="0"/>
            </a:gradFill>
            <a:ln>
              <a:noFill/>
            </a:ln>
          </p:spPr>
        </p:sp>
        <p:sp>
          <p:nvSpPr>
            <p:cNvPr id="106" name="Google Shape;106;p23"/>
            <p:cNvSpPr/>
            <p:nvPr/>
          </p:nvSpPr>
          <p:spPr>
            <a:xfrm>
              <a:off x="1666875"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107" name="Google Shape;107;p23"/>
            <p:cNvSpPr/>
            <p:nvPr/>
          </p:nvSpPr>
          <p:spPr>
            <a:xfrm>
              <a:off x="1709738"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3"/>
            <p:cNvSpPr/>
            <p:nvPr/>
          </p:nvSpPr>
          <p:spPr>
            <a:xfrm>
              <a:off x="1709738"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3"/>
            <p:cNvSpPr/>
            <p:nvPr/>
          </p:nvSpPr>
          <p:spPr>
            <a:xfrm>
              <a:off x="1766888" y="6330950"/>
              <a:ext cx="419100" cy="527050"/>
            </a:xfrm>
            <a:custGeom>
              <a:avLst/>
              <a:gdLst/>
              <a:ahLst/>
              <a:cxnLst/>
              <a:rect l="l" t="t" r="r" b="b"/>
              <a:pathLst>
                <a:path w="264" h="332" extrusionOk="0">
                  <a:moveTo>
                    <a:pt x="12" y="332"/>
                  </a:moveTo>
                  <a:lnTo>
                    <a:pt x="0" y="326"/>
                  </a:lnTo>
                  <a:lnTo>
                    <a:pt x="45" y="206"/>
                  </a:lnTo>
                  <a:lnTo>
                    <a:pt x="255" y="0"/>
                  </a:lnTo>
                  <a:lnTo>
                    <a:pt x="264" y="12"/>
                  </a:lnTo>
                  <a:lnTo>
                    <a:pt x="60" y="215"/>
                  </a:lnTo>
                  <a:lnTo>
                    <a:pt x="12" y="332"/>
                  </a:lnTo>
                  <a:close/>
                </a:path>
              </a:pathLst>
            </a:custGeom>
            <a:gradFill>
              <a:gsLst>
                <a:gs pos="0">
                  <a:schemeClr val="lt2"/>
                </a:gs>
                <a:gs pos="100000">
                  <a:srgbClr val="3B95DE"/>
                </a:gs>
              </a:gsLst>
              <a:lin ang="5400000" scaled="0"/>
            </a:gradFill>
            <a:ln>
              <a:noFill/>
            </a:ln>
          </p:spPr>
        </p:sp>
        <p:sp>
          <p:nvSpPr>
            <p:cNvPr id="110" name="Google Shape;110;p23"/>
            <p:cNvSpPr/>
            <p:nvPr/>
          </p:nvSpPr>
          <p:spPr>
            <a:xfrm>
              <a:off x="2147888"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3"/>
            <p:cNvSpPr/>
            <p:nvPr/>
          </p:nvSpPr>
          <p:spPr>
            <a:xfrm>
              <a:off x="504825" y="9525"/>
              <a:ext cx="233363" cy="5103813"/>
            </a:xfrm>
            <a:custGeom>
              <a:avLst/>
              <a:gdLst/>
              <a:ahLst/>
              <a:cxnLst/>
              <a:rect l="l" t="t" r="r" b="b"/>
              <a:pathLst>
                <a:path w="147" h="3215" extrusionOk="0">
                  <a:moveTo>
                    <a:pt x="132" y="3215"/>
                  </a:moveTo>
                  <a:lnTo>
                    <a:pt x="129" y="2754"/>
                  </a:lnTo>
                  <a:lnTo>
                    <a:pt x="0" y="1901"/>
                  </a:lnTo>
                  <a:lnTo>
                    <a:pt x="0" y="0"/>
                  </a:lnTo>
                  <a:lnTo>
                    <a:pt x="15" y="0"/>
                  </a:lnTo>
                  <a:lnTo>
                    <a:pt x="15" y="1898"/>
                  </a:lnTo>
                  <a:lnTo>
                    <a:pt x="144" y="2754"/>
                  </a:lnTo>
                  <a:lnTo>
                    <a:pt x="147" y="3215"/>
                  </a:lnTo>
                  <a:lnTo>
                    <a:pt x="132" y="3215"/>
                  </a:lnTo>
                  <a:close/>
                </a:path>
              </a:pathLst>
            </a:custGeom>
            <a:gradFill>
              <a:gsLst>
                <a:gs pos="0">
                  <a:schemeClr val="lt2"/>
                </a:gs>
                <a:gs pos="100000">
                  <a:srgbClr val="3B95DE"/>
                </a:gs>
              </a:gsLst>
              <a:lin ang="5400000" scaled="0"/>
            </a:gradFill>
            <a:ln>
              <a:noFill/>
            </a:ln>
          </p:spPr>
        </p:sp>
        <p:sp>
          <p:nvSpPr>
            <p:cNvPr id="112" name="Google Shape;112;p23"/>
            <p:cNvSpPr/>
            <p:nvPr/>
          </p:nvSpPr>
          <p:spPr>
            <a:xfrm>
              <a:off x="633413" y="5103813"/>
              <a:ext cx="185738" cy="185738"/>
            </a:xfrm>
            <a:custGeom>
              <a:avLst/>
              <a:gdLst/>
              <a:ahLst/>
              <a:cxnLst/>
              <a:rect l="l" t="t" r="r" b="b"/>
              <a:pathLst>
                <a:path w="39" h="39" extrusionOk="0">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23"/>
          <p:cNvSpPr txBox="1">
            <a:spLocks noGrp="1"/>
          </p:cNvSpPr>
          <p:nvPr>
            <p:ph type="ctrTitle"/>
          </p:nvPr>
        </p:nvSpPr>
        <p:spPr>
          <a:xfrm>
            <a:off x="1876424" y="1122363"/>
            <a:ext cx="8791575" cy="23876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4800"/>
              <a:buFont typeface="Twentieth Century"/>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4" name="Google Shape;114;p23"/>
          <p:cNvSpPr txBox="1">
            <a:spLocks noGrp="1"/>
          </p:cNvSpPr>
          <p:nvPr>
            <p:ph type="subTitle" idx="1"/>
          </p:nvPr>
        </p:nvSpPr>
        <p:spPr>
          <a:xfrm>
            <a:off x="1876424" y="3602038"/>
            <a:ext cx="8791575" cy="1655762"/>
          </a:xfrm>
          <a:prstGeom prst="rect">
            <a:avLst/>
          </a:prstGeom>
          <a:noFill/>
          <a:ln>
            <a:noFill/>
          </a:ln>
        </p:spPr>
        <p:txBody>
          <a:bodyPr spcFirstLastPara="1" wrap="square" lIns="91425" tIns="45700" rIns="91425" bIns="45700" anchor="t" anchorCtr="0">
            <a:normAutofit/>
          </a:bodyPr>
          <a:lstStyle>
            <a:lvl1pPr lvl="0" algn="l">
              <a:lnSpc>
                <a:spcPct val="120000"/>
              </a:lnSpc>
              <a:spcBef>
                <a:spcPts val="1000"/>
              </a:spcBef>
              <a:spcAft>
                <a:spcPts val="0"/>
              </a:spcAft>
              <a:buClr>
                <a:schemeClr val="lt2"/>
              </a:buClr>
              <a:buSzPts val="2500"/>
              <a:buNone/>
              <a:defRPr sz="2000" cap="none">
                <a:solidFill>
                  <a:schemeClr val="lt2"/>
                </a:solidFill>
              </a:defRPr>
            </a:lvl1pPr>
            <a:lvl2pPr lvl="1" algn="ctr">
              <a:lnSpc>
                <a:spcPct val="120000"/>
              </a:lnSpc>
              <a:spcBef>
                <a:spcPts val="500"/>
              </a:spcBef>
              <a:spcAft>
                <a:spcPts val="0"/>
              </a:spcAft>
              <a:buClr>
                <a:schemeClr val="lt1"/>
              </a:buClr>
              <a:buSzPts val="2500"/>
              <a:buNone/>
              <a:defRPr sz="2000"/>
            </a:lvl2pPr>
            <a:lvl3pPr lvl="2" algn="ctr">
              <a:lnSpc>
                <a:spcPct val="120000"/>
              </a:lnSpc>
              <a:spcBef>
                <a:spcPts val="500"/>
              </a:spcBef>
              <a:spcAft>
                <a:spcPts val="0"/>
              </a:spcAft>
              <a:buClr>
                <a:schemeClr val="lt1"/>
              </a:buClr>
              <a:buSzPts val="2250"/>
              <a:buNone/>
              <a:defRPr sz="1800"/>
            </a:lvl3pPr>
            <a:lvl4pPr lvl="3" algn="ctr">
              <a:lnSpc>
                <a:spcPct val="120000"/>
              </a:lnSpc>
              <a:spcBef>
                <a:spcPts val="500"/>
              </a:spcBef>
              <a:spcAft>
                <a:spcPts val="0"/>
              </a:spcAft>
              <a:buClr>
                <a:schemeClr val="lt1"/>
              </a:buClr>
              <a:buSzPts val="2000"/>
              <a:buNone/>
              <a:defRPr sz="1600"/>
            </a:lvl4pPr>
            <a:lvl5pPr lvl="4" algn="ctr">
              <a:lnSpc>
                <a:spcPct val="120000"/>
              </a:lnSpc>
              <a:spcBef>
                <a:spcPts val="500"/>
              </a:spcBef>
              <a:spcAft>
                <a:spcPts val="0"/>
              </a:spcAft>
              <a:buClr>
                <a:schemeClr val="lt1"/>
              </a:buClr>
              <a:buSzPts val="2000"/>
              <a:buNone/>
              <a:defRPr sz="1600"/>
            </a:lvl5pPr>
            <a:lvl6pPr lvl="5" algn="ctr">
              <a:lnSpc>
                <a:spcPct val="120000"/>
              </a:lnSpc>
              <a:spcBef>
                <a:spcPts val="500"/>
              </a:spcBef>
              <a:spcAft>
                <a:spcPts val="0"/>
              </a:spcAft>
              <a:buClr>
                <a:schemeClr val="lt1"/>
              </a:buClr>
              <a:buSzPts val="2000"/>
              <a:buNone/>
              <a:defRPr sz="1600"/>
            </a:lvl6pPr>
            <a:lvl7pPr lvl="6" algn="ctr">
              <a:lnSpc>
                <a:spcPct val="120000"/>
              </a:lnSpc>
              <a:spcBef>
                <a:spcPts val="500"/>
              </a:spcBef>
              <a:spcAft>
                <a:spcPts val="0"/>
              </a:spcAft>
              <a:buClr>
                <a:schemeClr val="lt1"/>
              </a:buClr>
              <a:buSzPts val="2000"/>
              <a:buNone/>
              <a:defRPr sz="1600"/>
            </a:lvl7pPr>
            <a:lvl8pPr lvl="7" algn="ctr">
              <a:lnSpc>
                <a:spcPct val="120000"/>
              </a:lnSpc>
              <a:spcBef>
                <a:spcPts val="500"/>
              </a:spcBef>
              <a:spcAft>
                <a:spcPts val="0"/>
              </a:spcAft>
              <a:buClr>
                <a:schemeClr val="lt1"/>
              </a:buClr>
              <a:buSzPts val="2000"/>
              <a:buNone/>
              <a:defRPr sz="1600"/>
            </a:lvl8pPr>
            <a:lvl9pPr lvl="8" algn="ctr">
              <a:lnSpc>
                <a:spcPct val="120000"/>
              </a:lnSpc>
              <a:spcBef>
                <a:spcPts val="500"/>
              </a:spcBef>
              <a:spcAft>
                <a:spcPts val="0"/>
              </a:spcAft>
              <a:buClr>
                <a:schemeClr val="lt1"/>
              </a:buClr>
              <a:buSzPts val="2000"/>
              <a:buNone/>
              <a:defRPr sz="1600"/>
            </a:lvl9pPr>
          </a:lstStyle>
          <a:p>
            <a:endParaRPr/>
          </a:p>
        </p:txBody>
      </p:sp>
      <p:sp>
        <p:nvSpPr>
          <p:cNvPr id="115" name="Google Shape;115;p23"/>
          <p:cNvSpPr txBox="1">
            <a:spLocks noGrp="1"/>
          </p:cNvSpPr>
          <p:nvPr>
            <p:ph type="dt" idx="10"/>
          </p:nvPr>
        </p:nvSpPr>
        <p:spPr>
          <a:xfrm>
            <a:off x="7077511" y="5410201"/>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23"/>
          <p:cNvSpPr txBox="1">
            <a:spLocks noGrp="1"/>
          </p:cNvSpPr>
          <p:nvPr>
            <p:ph type="ftr" idx="11"/>
          </p:nvPr>
        </p:nvSpPr>
        <p:spPr>
          <a:xfrm>
            <a:off x="1876424" y="5410201"/>
            <a:ext cx="5124886"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7" name="Google Shape;117;p23"/>
          <p:cNvSpPr txBox="1">
            <a:spLocks noGrp="1"/>
          </p:cNvSpPr>
          <p:nvPr>
            <p:ph type="sldNum" idx="12"/>
          </p:nvPr>
        </p:nvSpPr>
        <p:spPr>
          <a:xfrm>
            <a:off x="9896911" y="5410199"/>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ítulo y leyenda">
  <p:cSld name="Título y leyenda">
    <p:spTree>
      <p:nvGrpSpPr>
        <p:cNvPr id="1" name="Shape 176"/>
        <p:cNvGrpSpPr/>
        <p:nvPr/>
      </p:nvGrpSpPr>
      <p:grpSpPr>
        <a:xfrm>
          <a:off x="0" y="0"/>
          <a:ext cx="0" cy="0"/>
          <a:chOff x="0" y="0"/>
          <a:chExt cx="0" cy="0"/>
        </a:xfrm>
      </p:grpSpPr>
      <p:sp>
        <p:nvSpPr>
          <p:cNvPr id="177" name="Google Shape;177;p37"/>
          <p:cNvSpPr txBox="1">
            <a:spLocks noGrp="1"/>
          </p:cNvSpPr>
          <p:nvPr>
            <p:ph type="title"/>
          </p:nvPr>
        </p:nvSpPr>
        <p:spPr>
          <a:xfrm>
            <a:off x="1141456" y="609600"/>
            <a:ext cx="9905955" cy="3429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8" name="Google Shape;178;p37"/>
          <p:cNvSpPr txBox="1">
            <a:spLocks noGrp="1"/>
          </p:cNvSpPr>
          <p:nvPr>
            <p:ph type="body" idx="1"/>
          </p:nvPr>
        </p:nvSpPr>
        <p:spPr>
          <a:xfrm>
            <a:off x="1141410" y="4419599"/>
            <a:ext cx="9904459" cy="1371599"/>
          </a:xfrm>
          <a:prstGeom prst="rect">
            <a:avLst/>
          </a:prstGeom>
          <a:noFill/>
          <a:ln>
            <a:noFill/>
          </a:ln>
        </p:spPr>
        <p:txBody>
          <a:bodyPr spcFirstLastPara="1" wrap="square" lIns="91425" tIns="45700" rIns="91425" bIns="45700" anchor="ctr"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79" name="Google Shape;179;p37"/>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0" name="Google Shape;180;p37"/>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1" name="Google Shape;181;p37"/>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ita con leyenda">
  <p:cSld name="Cita con leyenda">
    <p:spTree>
      <p:nvGrpSpPr>
        <p:cNvPr id="1" name="Shape 182"/>
        <p:cNvGrpSpPr/>
        <p:nvPr/>
      </p:nvGrpSpPr>
      <p:grpSpPr>
        <a:xfrm>
          <a:off x="0" y="0"/>
          <a:ext cx="0" cy="0"/>
          <a:chOff x="0" y="0"/>
          <a:chExt cx="0" cy="0"/>
        </a:xfrm>
      </p:grpSpPr>
      <p:sp>
        <p:nvSpPr>
          <p:cNvPr id="183" name="Google Shape;183;p38"/>
          <p:cNvSpPr txBox="1">
            <a:spLocks noGrp="1"/>
          </p:cNvSpPr>
          <p:nvPr>
            <p:ph type="title"/>
          </p:nvPr>
        </p:nvSpPr>
        <p:spPr>
          <a:xfrm>
            <a:off x="1446212" y="609599"/>
            <a:ext cx="9302752" cy="2748429"/>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4" name="Google Shape;184;p38"/>
          <p:cNvSpPr txBox="1">
            <a:spLocks noGrp="1"/>
          </p:cNvSpPr>
          <p:nvPr>
            <p:ph type="body" idx="1"/>
          </p:nvPr>
        </p:nvSpPr>
        <p:spPr>
          <a:xfrm>
            <a:off x="1720644" y="3365557"/>
            <a:ext cx="8752299" cy="548968"/>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85" name="Google Shape;185;p38"/>
          <p:cNvSpPr txBox="1">
            <a:spLocks noGrp="1"/>
          </p:cNvSpPr>
          <p:nvPr>
            <p:ph type="body" idx="2"/>
          </p:nvPr>
        </p:nvSpPr>
        <p:spPr>
          <a:xfrm>
            <a:off x="1141411" y="4309919"/>
            <a:ext cx="9906002" cy="1489496"/>
          </a:xfrm>
          <a:prstGeom prst="rect">
            <a:avLst/>
          </a:prstGeom>
          <a:noFill/>
          <a:ln>
            <a:noFill/>
          </a:ln>
        </p:spPr>
        <p:txBody>
          <a:bodyPr spcFirstLastPara="1" wrap="square" lIns="91425" tIns="45700" rIns="91425" bIns="45700" anchor="ctr"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86" name="Google Shape;186;p38"/>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7" name="Google Shape;187;p38"/>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8" name="Google Shape;188;p38"/>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
        <p:nvSpPr>
          <p:cNvPr id="189" name="Google Shape;189;p38"/>
          <p:cNvSpPr txBox="1"/>
          <p:nvPr/>
        </p:nvSpPr>
        <p:spPr>
          <a:xfrm>
            <a:off x="903512" y="732394"/>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Twentieth Century"/>
              <a:buNone/>
            </a:pPr>
            <a:r>
              <a:rPr lang="es-ES" sz="8000" b="0" i="0" u="none" strike="noStrike" cap="none">
                <a:solidFill>
                  <a:schemeClr val="lt1"/>
                </a:solidFill>
                <a:latin typeface="Twentieth Century"/>
                <a:ea typeface="Twentieth Century"/>
                <a:cs typeface="Twentieth Century"/>
                <a:sym typeface="Twentieth Century"/>
              </a:rPr>
              <a:t>“</a:t>
            </a:r>
            <a:endParaRPr/>
          </a:p>
        </p:txBody>
      </p:sp>
      <p:sp>
        <p:nvSpPr>
          <p:cNvPr id="190" name="Google Shape;190;p38"/>
          <p:cNvSpPr txBox="1"/>
          <p:nvPr/>
        </p:nvSpPr>
        <p:spPr>
          <a:xfrm>
            <a:off x="10537370" y="2764972"/>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Twentieth Century"/>
              <a:buNone/>
            </a:pPr>
            <a:r>
              <a:rPr lang="es-ES" sz="8000" b="0" i="0" u="none" strike="noStrike" cap="none">
                <a:solidFill>
                  <a:schemeClr val="lt1"/>
                </a:solidFill>
                <a:latin typeface="Twentieth Century"/>
                <a:ea typeface="Twentieth Century"/>
                <a:cs typeface="Twentieth Century"/>
                <a:sym typeface="Twentieth Century"/>
              </a:rPr>
              <a:t>”</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rjeta de nombre">
  <p:cSld name="Tarjeta de nombre">
    <p:spTree>
      <p:nvGrpSpPr>
        <p:cNvPr id="1" name="Shape 191"/>
        <p:cNvGrpSpPr/>
        <p:nvPr/>
      </p:nvGrpSpPr>
      <p:grpSpPr>
        <a:xfrm>
          <a:off x="0" y="0"/>
          <a:ext cx="0" cy="0"/>
          <a:chOff x="0" y="0"/>
          <a:chExt cx="0" cy="0"/>
        </a:xfrm>
      </p:grpSpPr>
      <p:sp>
        <p:nvSpPr>
          <p:cNvPr id="192" name="Google Shape;192;p39"/>
          <p:cNvSpPr txBox="1">
            <a:spLocks noGrp="1"/>
          </p:cNvSpPr>
          <p:nvPr>
            <p:ph type="title"/>
          </p:nvPr>
        </p:nvSpPr>
        <p:spPr>
          <a:xfrm>
            <a:off x="1141410" y="2134041"/>
            <a:ext cx="9906001"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3" name="Google Shape;193;p39"/>
          <p:cNvSpPr txBox="1">
            <a:spLocks noGrp="1"/>
          </p:cNvSpPr>
          <p:nvPr>
            <p:ph type="body" idx="1"/>
          </p:nvPr>
        </p:nvSpPr>
        <p:spPr>
          <a:xfrm>
            <a:off x="1141364" y="4657655"/>
            <a:ext cx="9904505" cy="114064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94" name="Google Shape;194;p39"/>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5" name="Google Shape;195;p39"/>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6" name="Google Shape;196;p39"/>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lumna 3">
  <p:cSld name="Columna 3">
    <p:spTree>
      <p:nvGrpSpPr>
        <p:cNvPr id="1" name="Shape 197"/>
        <p:cNvGrpSpPr/>
        <p:nvPr/>
      </p:nvGrpSpPr>
      <p:grpSpPr>
        <a:xfrm>
          <a:off x="0" y="0"/>
          <a:ext cx="0" cy="0"/>
          <a:chOff x="0" y="0"/>
          <a:chExt cx="0" cy="0"/>
        </a:xfrm>
      </p:grpSpPr>
      <p:sp>
        <p:nvSpPr>
          <p:cNvPr id="198" name="Google Shape;198;p40"/>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9" name="Google Shape;199;p40"/>
          <p:cNvSpPr txBox="1">
            <a:spLocks noGrp="1"/>
          </p:cNvSpPr>
          <p:nvPr>
            <p:ph type="body" idx="1"/>
          </p:nvPr>
        </p:nvSpPr>
        <p:spPr>
          <a:xfrm>
            <a:off x="1141410" y="2674463"/>
            <a:ext cx="3196899"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00" name="Google Shape;200;p40"/>
          <p:cNvSpPr txBox="1">
            <a:spLocks noGrp="1"/>
          </p:cNvSpPr>
          <p:nvPr>
            <p:ph type="body" idx="2"/>
          </p:nvPr>
        </p:nvSpPr>
        <p:spPr>
          <a:xfrm>
            <a:off x="1127918" y="3360263"/>
            <a:ext cx="3208735"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01" name="Google Shape;201;p40"/>
          <p:cNvSpPr txBox="1">
            <a:spLocks noGrp="1"/>
          </p:cNvSpPr>
          <p:nvPr>
            <p:ph type="body" idx="3"/>
          </p:nvPr>
        </p:nvSpPr>
        <p:spPr>
          <a:xfrm>
            <a:off x="4514766" y="2677635"/>
            <a:ext cx="3184385"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02" name="Google Shape;202;p40"/>
          <p:cNvSpPr txBox="1">
            <a:spLocks noGrp="1"/>
          </p:cNvSpPr>
          <p:nvPr>
            <p:ph type="body" idx="4"/>
          </p:nvPr>
        </p:nvSpPr>
        <p:spPr>
          <a:xfrm>
            <a:off x="4504213" y="3363435"/>
            <a:ext cx="3195830"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03" name="Google Shape;203;p40"/>
          <p:cNvSpPr txBox="1">
            <a:spLocks noGrp="1"/>
          </p:cNvSpPr>
          <p:nvPr>
            <p:ph type="body" idx="5"/>
          </p:nvPr>
        </p:nvSpPr>
        <p:spPr>
          <a:xfrm>
            <a:off x="7852442" y="2674463"/>
            <a:ext cx="3194968"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04" name="Google Shape;204;p40"/>
          <p:cNvSpPr txBox="1">
            <a:spLocks noGrp="1"/>
          </p:cNvSpPr>
          <p:nvPr>
            <p:ph type="body" idx="6"/>
          </p:nvPr>
        </p:nvSpPr>
        <p:spPr>
          <a:xfrm>
            <a:off x="7852442" y="3360263"/>
            <a:ext cx="3194968"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05" name="Google Shape;205;p40"/>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6" name="Google Shape;206;p40"/>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7" name="Google Shape;207;p40"/>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lumna de imagen 3">
  <p:cSld name="Columna de imagen 3">
    <p:spTree>
      <p:nvGrpSpPr>
        <p:cNvPr id="1" name="Shape 208"/>
        <p:cNvGrpSpPr/>
        <p:nvPr/>
      </p:nvGrpSpPr>
      <p:grpSpPr>
        <a:xfrm>
          <a:off x="0" y="0"/>
          <a:ext cx="0" cy="0"/>
          <a:chOff x="0" y="0"/>
          <a:chExt cx="0" cy="0"/>
        </a:xfrm>
      </p:grpSpPr>
      <p:sp>
        <p:nvSpPr>
          <p:cNvPr id="209" name="Google Shape;209;p41"/>
          <p:cNvSpPr txBox="1">
            <a:spLocks noGrp="1"/>
          </p:cNvSpPr>
          <p:nvPr>
            <p:ph type="title"/>
          </p:nvPr>
        </p:nvSpPr>
        <p:spPr>
          <a:xfrm>
            <a:off x="1141411" y="609600"/>
            <a:ext cx="9905999" cy="1905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0" name="Google Shape;210;p41"/>
          <p:cNvSpPr txBox="1">
            <a:spLocks noGrp="1"/>
          </p:cNvSpPr>
          <p:nvPr>
            <p:ph type="body" idx="1"/>
          </p:nvPr>
        </p:nvSpPr>
        <p:spPr>
          <a:xfrm>
            <a:off x="1141413" y="4404596"/>
            <a:ext cx="319524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11" name="Google Shape;211;p41"/>
          <p:cNvSpPr>
            <a:spLocks noGrp="1"/>
          </p:cNvSpPr>
          <p:nvPr>
            <p:ph type="pic" idx="2"/>
          </p:nvPr>
        </p:nvSpPr>
        <p:spPr>
          <a:xfrm>
            <a:off x="1141413" y="2666998"/>
            <a:ext cx="3195240"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212" name="Google Shape;212;p41"/>
          <p:cNvSpPr txBox="1">
            <a:spLocks noGrp="1"/>
          </p:cNvSpPr>
          <p:nvPr>
            <p:ph type="body" idx="3"/>
          </p:nvPr>
        </p:nvSpPr>
        <p:spPr>
          <a:xfrm>
            <a:off x="1141413" y="4980858"/>
            <a:ext cx="3195240" cy="817843"/>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13" name="Google Shape;213;p41"/>
          <p:cNvSpPr txBox="1">
            <a:spLocks noGrp="1"/>
          </p:cNvSpPr>
          <p:nvPr>
            <p:ph type="body" idx="4"/>
          </p:nvPr>
        </p:nvSpPr>
        <p:spPr>
          <a:xfrm>
            <a:off x="4489053" y="4404596"/>
            <a:ext cx="320040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14" name="Google Shape;214;p41"/>
          <p:cNvSpPr>
            <a:spLocks noGrp="1"/>
          </p:cNvSpPr>
          <p:nvPr>
            <p:ph type="pic" idx="5"/>
          </p:nvPr>
        </p:nvSpPr>
        <p:spPr>
          <a:xfrm>
            <a:off x="4489053" y="2666998"/>
            <a:ext cx="3198940"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215" name="Google Shape;215;p41"/>
          <p:cNvSpPr txBox="1">
            <a:spLocks noGrp="1"/>
          </p:cNvSpPr>
          <p:nvPr>
            <p:ph type="body" idx="6"/>
          </p:nvPr>
        </p:nvSpPr>
        <p:spPr>
          <a:xfrm>
            <a:off x="4487593" y="4980857"/>
            <a:ext cx="3200400" cy="810342"/>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16" name="Google Shape;216;p41"/>
          <p:cNvSpPr txBox="1">
            <a:spLocks noGrp="1"/>
          </p:cNvSpPr>
          <p:nvPr>
            <p:ph type="body" idx="7"/>
          </p:nvPr>
        </p:nvSpPr>
        <p:spPr>
          <a:xfrm>
            <a:off x="7852567" y="4404595"/>
            <a:ext cx="3190741"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17" name="Google Shape;217;p41"/>
          <p:cNvSpPr>
            <a:spLocks noGrp="1"/>
          </p:cNvSpPr>
          <p:nvPr>
            <p:ph type="pic" idx="8"/>
          </p:nvPr>
        </p:nvSpPr>
        <p:spPr>
          <a:xfrm>
            <a:off x="7852442" y="2666998"/>
            <a:ext cx="3194969"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218" name="Google Shape;218;p41"/>
          <p:cNvSpPr txBox="1">
            <a:spLocks noGrp="1"/>
          </p:cNvSpPr>
          <p:nvPr>
            <p:ph type="body" idx="9"/>
          </p:nvPr>
        </p:nvSpPr>
        <p:spPr>
          <a:xfrm>
            <a:off x="7852442" y="4980854"/>
            <a:ext cx="3194968" cy="810345"/>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19" name="Google Shape;219;p41"/>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0" name="Google Shape;220;p41"/>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1" name="Google Shape;221;p4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222"/>
        <p:cNvGrpSpPr/>
        <p:nvPr/>
      </p:nvGrpSpPr>
      <p:grpSpPr>
        <a:xfrm>
          <a:off x="0" y="0"/>
          <a:ext cx="0" cy="0"/>
          <a:chOff x="0" y="0"/>
          <a:chExt cx="0" cy="0"/>
        </a:xfrm>
      </p:grpSpPr>
      <p:sp>
        <p:nvSpPr>
          <p:cNvPr id="223" name="Google Shape;223;p42"/>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4" name="Google Shape;224;p42"/>
          <p:cNvSpPr txBox="1">
            <a:spLocks noGrp="1"/>
          </p:cNvSpPr>
          <p:nvPr>
            <p:ph type="body" idx="1"/>
          </p:nvPr>
        </p:nvSpPr>
        <p:spPr>
          <a:xfrm rot="5400000">
            <a:off x="4323555" y="-932655"/>
            <a:ext cx="3541714" cy="9905999"/>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225" name="Google Shape;225;p42"/>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6" name="Google Shape;226;p42"/>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7" name="Google Shape;227;p42"/>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228"/>
        <p:cNvGrpSpPr/>
        <p:nvPr/>
      </p:nvGrpSpPr>
      <p:grpSpPr>
        <a:xfrm>
          <a:off x="0" y="0"/>
          <a:ext cx="0" cy="0"/>
          <a:chOff x="0" y="0"/>
          <a:chExt cx="0" cy="0"/>
        </a:xfrm>
      </p:grpSpPr>
      <p:sp>
        <p:nvSpPr>
          <p:cNvPr id="229" name="Google Shape;229;p43"/>
          <p:cNvSpPr txBox="1">
            <a:spLocks noGrp="1"/>
          </p:cNvSpPr>
          <p:nvPr>
            <p:ph type="title"/>
          </p:nvPr>
        </p:nvSpPr>
        <p:spPr>
          <a:xfrm rot="5400000">
            <a:off x="7454105" y="2197894"/>
            <a:ext cx="5181601" cy="200501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0" name="Google Shape;230;p43"/>
          <p:cNvSpPr txBox="1">
            <a:spLocks noGrp="1"/>
          </p:cNvSpPr>
          <p:nvPr>
            <p:ph type="body" idx="1"/>
          </p:nvPr>
        </p:nvSpPr>
        <p:spPr>
          <a:xfrm rot="5400000">
            <a:off x="2424905" y="-673895"/>
            <a:ext cx="5181601" cy="7748590"/>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231" name="Google Shape;231;p43"/>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2" name="Google Shape;232;p43"/>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3" name="Google Shape;233;p43"/>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240"/>
        <p:cNvGrpSpPr/>
        <p:nvPr/>
      </p:nvGrpSpPr>
      <p:grpSpPr>
        <a:xfrm>
          <a:off x="0" y="0"/>
          <a:ext cx="0" cy="0"/>
          <a:chOff x="0" y="0"/>
          <a:chExt cx="0" cy="0"/>
        </a:xfrm>
      </p:grpSpPr>
      <p:sp>
        <p:nvSpPr>
          <p:cNvPr id="241" name="Google Shape;241;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2" name="Google Shape;242;p2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3" name="Google Shape;243;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4" name="Google Shape;244;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5" name="Google Shape;245;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258"/>
        <p:cNvGrpSpPr/>
        <p:nvPr/>
      </p:nvGrpSpPr>
      <p:grpSpPr>
        <a:xfrm>
          <a:off x="0" y="0"/>
          <a:ext cx="0" cy="0"/>
          <a:chOff x="0" y="0"/>
          <a:chExt cx="0" cy="0"/>
        </a:xfrm>
      </p:grpSpPr>
      <p:sp>
        <p:nvSpPr>
          <p:cNvPr id="259" name="Google Shape;259;p4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0" name="Google Shape;260;p4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1" name="Google Shape;261;p4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2" name="Google Shape;262;p4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3" name="Google Shape;263;p4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4" name="Google Shape;264;p4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265"/>
        <p:cNvGrpSpPr/>
        <p:nvPr/>
      </p:nvGrpSpPr>
      <p:grpSpPr>
        <a:xfrm>
          <a:off x="0" y="0"/>
          <a:ext cx="0" cy="0"/>
          <a:chOff x="0" y="0"/>
          <a:chExt cx="0" cy="0"/>
        </a:xfrm>
      </p:grpSpPr>
      <p:sp>
        <p:nvSpPr>
          <p:cNvPr id="266" name="Google Shape;266;p4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7" name="Google Shape;267;p4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68" name="Google Shape;268;p4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9" name="Google Shape;269;p4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70" name="Google Shape;270;p4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1" name="Google Shape;271;p4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2" name="Google Shape;272;p4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3" name="Google Shape;273;p4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124"/>
        <p:cNvGrpSpPr/>
        <p:nvPr/>
      </p:nvGrpSpPr>
      <p:grpSpPr>
        <a:xfrm>
          <a:off x="0" y="0"/>
          <a:ext cx="0" cy="0"/>
          <a:chOff x="0" y="0"/>
          <a:chExt cx="0" cy="0"/>
        </a:xfrm>
      </p:grpSpPr>
      <p:sp>
        <p:nvSpPr>
          <p:cNvPr id="125" name="Google Shape;125;p29"/>
          <p:cNvSpPr txBox="1">
            <a:spLocks noGrp="1"/>
          </p:cNvSpPr>
          <p:nvPr>
            <p:ph type="title"/>
          </p:nvPr>
        </p:nvSpPr>
        <p:spPr>
          <a:xfrm>
            <a:off x="1141411" y="1419226"/>
            <a:ext cx="99060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6" name="Google Shape;126;p29"/>
          <p:cNvSpPr txBox="1">
            <a:spLocks noGrp="1"/>
          </p:cNvSpPr>
          <p:nvPr>
            <p:ph type="body" idx="1"/>
          </p:nvPr>
        </p:nvSpPr>
        <p:spPr>
          <a:xfrm>
            <a:off x="1141411" y="4424362"/>
            <a:ext cx="9906000" cy="137477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250"/>
              <a:buNone/>
              <a:defRPr sz="1800" cap="none">
                <a:solidFill>
                  <a:schemeClr val="lt1"/>
                </a:solidFill>
              </a:defRPr>
            </a:lvl1pPr>
            <a:lvl2pPr marL="914400" lvl="1" indent="-228600" algn="l">
              <a:lnSpc>
                <a:spcPct val="120000"/>
              </a:lnSpc>
              <a:spcBef>
                <a:spcPts val="500"/>
              </a:spcBef>
              <a:spcAft>
                <a:spcPts val="0"/>
              </a:spcAft>
              <a:buClr>
                <a:schemeClr val="lt1"/>
              </a:buClr>
              <a:buSzPts val="2250"/>
              <a:buNone/>
              <a:defRPr sz="1800">
                <a:solidFill>
                  <a:schemeClr val="lt1"/>
                </a:solidFill>
              </a:defRPr>
            </a:lvl2pPr>
            <a:lvl3pPr marL="1371600" lvl="2" indent="-228600" algn="l">
              <a:lnSpc>
                <a:spcPct val="120000"/>
              </a:lnSpc>
              <a:spcBef>
                <a:spcPts val="500"/>
              </a:spcBef>
              <a:spcAft>
                <a:spcPts val="0"/>
              </a:spcAft>
              <a:buClr>
                <a:schemeClr val="lt1"/>
              </a:buClr>
              <a:buSzPts val="2250"/>
              <a:buNone/>
              <a:defRPr sz="1800">
                <a:solidFill>
                  <a:schemeClr val="lt1"/>
                </a:solidFill>
              </a:defRPr>
            </a:lvl3pPr>
            <a:lvl4pPr marL="1828800" lvl="3" indent="-228600" algn="l">
              <a:lnSpc>
                <a:spcPct val="120000"/>
              </a:lnSpc>
              <a:spcBef>
                <a:spcPts val="500"/>
              </a:spcBef>
              <a:spcAft>
                <a:spcPts val="0"/>
              </a:spcAft>
              <a:buClr>
                <a:schemeClr val="lt1"/>
              </a:buClr>
              <a:buSzPts val="2000"/>
              <a:buNone/>
              <a:defRPr sz="1600">
                <a:solidFill>
                  <a:schemeClr val="lt1"/>
                </a:solidFill>
              </a:defRPr>
            </a:lvl4pPr>
            <a:lvl5pPr marL="2286000" lvl="4" indent="-228600" algn="l">
              <a:lnSpc>
                <a:spcPct val="120000"/>
              </a:lnSpc>
              <a:spcBef>
                <a:spcPts val="500"/>
              </a:spcBef>
              <a:spcAft>
                <a:spcPts val="0"/>
              </a:spcAft>
              <a:buClr>
                <a:schemeClr val="lt1"/>
              </a:buClr>
              <a:buSzPts val="2000"/>
              <a:buNone/>
              <a:defRPr sz="1600">
                <a:solidFill>
                  <a:schemeClr val="lt1"/>
                </a:solidFill>
              </a:defRPr>
            </a:lvl5pPr>
            <a:lvl6pPr marL="2743200" lvl="5" indent="-228600" algn="l">
              <a:lnSpc>
                <a:spcPct val="120000"/>
              </a:lnSpc>
              <a:spcBef>
                <a:spcPts val="500"/>
              </a:spcBef>
              <a:spcAft>
                <a:spcPts val="0"/>
              </a:spcAft>
              <a:buClr>
                <a:schemeClr val="lt1"/>
              </a:buClr>
              <a:buSzPts val="2000"/>
              <a:buNone/>
              <a:defRPr sz="1600">
                <a:solidFill>
                  <a:schemeClr val="lt1"/>
                </a:solidFill>
              </a:defRPr>
            </a:lvl6pPr>
            <a:lvl7pPr marL="3200400" lvl="6" indent="-228600" algn="l">
              <a:lnSpc>
                <a:spcPct val="120000"/>
              </a:lnSpc>
              <a:spcBef>
                <a:spcPts val="500"/>
              </a:spcBef>
              <a:spcAft>
                <a:spcPts val="0"/>
              </a:spcAft>
              <a:buClr>
                <a:schemeClr val="lt1"/>
              </a:buClr>
              <a:buSzPts val="2000"/>
              <a:buNone/>
              <a:defRPr sz="1600">
                <a:solidFill>
                  <a:schemeClr val="lt1"/>
                </a:solidFill>
              </a:defRPr>
            </a:lvl7pPr>
            <a:lvl8pPr marL="3657600" lvl="7" indent="-228600" algn="l">
              <a:lnSpc>
                <a:spcPct val="120000"/>
              </a:lnSpc>
              <a:spcBef>
                <a:spcPts val="500"/>
              </a:spcBef>
              <a:spcAft>
                <a:spcPts val="0"/>
              </a:spcAft>
              <a:buClr>
                <a:schemeClr val="lt1"/>
              </a:buClr>
              <a:buSzPts val="2000"/>
              <a:buNone/>
              <a:defRPr sz="1600">
                <a:solidFill>
                  <a:schemeClr val="lt1"/>
                </a:solidFill>
              </a:defRPr>
            </a:lvl8pPr>
            <a:lvl9pPr marL="4114800" lvl="8" indent="-228600" algn="l">
              <a:lnSpc>
                <a:spcPct val="120000"/>
              </a:lnSpc>
              <a:spcBef>
                <a:spcPts val="500"/>
              </a:spcBef>
              <a:spcAft>
                <a:spcPts val="0"/>
              </a:spcAft>
              <a:buClr>
                <a:schemeClr val="lt1"/>
              </a:buClr>
              <a:buSzPts val="2000"/>
              <a:buNone/>
              <a:defRPr sz="1600">
                <a:solidFill>
                  <a:schemeClr val="lt1"/>
                </a:solidFill>
              </a:defRPr>
            </a:lvl9pPr>
          </a:lstStyle>
          <a:p>
            <a:endParaRPr/>
          </a:p>
        </p:txBody>
      </p:sp>
      <p:sp>
        <p:nvSpPr>
          <p:cNvPr id="127" name="Google Shape;127;p29"/>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p29"/>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9" name="Google Shape;129;p29"/>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274"/>
        <p:cNvGrpSpPr/>
        <p:nvPr/>
      </p:nvGrpSpPr>
      <p:grpSpPr>
        <a:xfrm>
          <a:off x="0" y="0"/>
          <a:ext cx="0" cy="0"/>
          <a:chOff x="0" y="0"/>
          <a:chExt cx="0" cy="0"/>
        </a:xfrm>
      </p:grpSpPr>
      <p:sp>
        <p:nvSpPr>
          <p:cNvPr id="275" name="Google Shape;275;p4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6" name="Google Shape;276;p4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7" name="Google Shape;277;p4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8" name="Google Shape;278;p4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279"/>
        <p:cNvGrpSpPr/>
        <p:nvPr/>
      </p:nvGrpSpPr>
      <p:grpSpPr>
        <a:xfrm>
          <a:off x="0" y="0"/>
          <a:ext cx="0" cy="0"/>
          <a:chOff x="0" y="0"/>
          <a:chExt cx="0" cy="0"/>
        </a:xfrm>
      </p:grpSpPr>
      <p:sp>
        <p:nvSpPr>
          <p:cNvPr id="280" name="Google Shape;280;p4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1" name="Google Shape;281;p4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2" name="Google Shape;282;p4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283"/>
        <p:cNvGrpSpPr/>
        <p:nvPr/>
      </p:nvGrpSpPr>
      <p:grpSpPr>
        <a:xfrm>
          <a:off x="0" y="0"/>
          <a:ext cx="0" cy="0"/>
          <a:chOff x="0" y="0"/>
          <a:chExt cx="0" cy="0"/>
        </a:xfrm>
      </p:grpSpPr>
      <p:sp>
        <p:nvSpPr>
          <p:cNvPr id="284" name="Google Shape;284;p5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85" name="Google Shape;285;p50"/>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286" name="Google Shape;286;p50"/>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87" name="Google Shape;287;p5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8" name="Google Shape;288;p5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9" name="Google Shape;289;p5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290"/>
        <p:cNvGrpSpPr/>
        <p:nvPr/>
      </p:nvGrpSpPr>
      <p:grpSpPr>
        <a:xfrm>
          <a:off x="0" y="0"/>
          <a:ext cx="0" cy="0"/>
          <a:chOff x="0" y="0"/>
          <a:chExt cx="0" cy="0"/>
        </a:xfrm>
      </p:grpSpPr>
      <p:sp>
        <p:nvSpPr>
          <p:cNvPr id="291" name="Google Shape;291;p5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2" name="Google Shape;292;p51"/>
          <p:cNvSpPr>
            <a:spLocks noGrp="1"/>
          </p:cNvSpPr>
          <p:nvPr>
            <p:ph type="pic" idx="2"/>
          </p:nvPr>
        </p:nvSpPr>
        <p:spPr>
          <a:xfrm>
            <a:off x="5183188" y="987425"/>
            <a:ext cx="6172200" cy="4873625"/>
          </a:xfrm>
          <a:prstGeom prst="rect">
            <a:avLst/>
          </a:prstGeom>
          <a:noFill/>
          <a:ln>
            <a:noFill/>
          </a:ln>
        </p:spPr>
      </p:sp>
      <p:sp>
        <p:nvSpPr>
          <p:cNvPr id="293" name="Google Shape;293;p51"/>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94" name="Google Shape;294;p5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5" name="Google Shape;295;p5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6" name="Google Shape;296;p5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297"/>
        <p:cNvGrpSpPr/>
        <p:nvPr/>
      </p:nvGrpSpPr>
      <p:grpSpPr>
        <a:xfrm>
          <a:off x="0" y="0"/>
          <a:ext cx="0" cy="0"/>
          <a:chOff x="0" y="0"/>
          <a:chExt cx="0" cy="0"/>
        </a:xfrm>
      </p:grpSpPr>
      <p:sp>
        <p:nvSpPr>
          <p:cNvPr id="298" name="Google Shape;298;p5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9" name="Google Shape;299;p52"/>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0" name="Google Shape;300;p5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1" name="Google Shape;301;p5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2" name="Google Shape;302;p5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303"/>
        <p:cNvGrpSpPr/>
        <p:nvPr/>
      </p:nvGrpSpPr>
      <p:grpSpPr>
        <a:xfrm>
          <a:off x="0" y="0"/>
          <a:ext cx="0" cy="0"/>
          <a:chOff x="0" y="0"/>
          <a:chExt cx="0" cy="0"/>
        </a:xfrm>
      </p:grpSpPr>
      <p:sp>
        <p:nvSpPr>
          <p:cNvPr id="304" name="Google Shape;304;p53"/>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5" name="Google Shape;305;p53"/>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6" name="Google Shape;306;p5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7" name="Google Shape;307;p5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8" name="Google Shape;308;p5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ítulo y objetos" type="obj">
  <p:cSld name="OBJECT">
    <p:spTree>
      <p:nvGrpSpPr>
        <p:cNvPr id="1" name="Shape 315"/>
        <p:cNvGrpSpPr/>
        <p:nvPr/>
      </p:nvGrpSpPr>
      <p:grpSpPr>
        <a:xfrm>
          <a:off x="0" y="0"/>
          <a:ext cx="0" cy="0"/>
          <a:chOff x="0" y="0"/>
          <a:chExt cx="0" cy="0"/>
        </a:xfrm>
      </p:grpSpPr>
      <p:sp>
        <p:nvSpPr>
          <p:cNvPr id="316" name="Google Shape;316;p2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7" name="Google Shape;317;p2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18" name="Google Shape;318;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9" name="Google Shape;319;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0" name="Google Shape;320;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130"/>
        <p:cNvGrpSpPr/>
        <p:nvPr/>
      </p:nvGrpSpPr>
      <p:grpSpPr>
        <a:xfrm>
          <a:off x="0" y="0"/>
          <a:ext cx="0" cy="0"/>
          <a:chOff x="0" y="0"/>
          <a:chExt cx="0" cy="0"/>
        </a:xfrm>
      </p:grpSpPr>
      <p:sp>
        <p:nvSpPr>
          <p:cNvPr id="131" name="Google Shape;131;p30"/>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2" name="Google Shape;132;p30"/>
          <p:cNvSpPr txBox="1">
            <a:spLocks noGrp="1"/>
          </p:cNvSpPr>
          <p:nvPr>
            <p:ph type="body" idx="1"/>
          </p:nvPr>
        </p:nvSpPr>
        <p:spPr>
          <a:xfrm>
            <a:off x="1141410" y="2249486"/>
            <a:ext cx="4878389"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33" name="Google Shape;133;p30"/>
          <p:cNvSpPr txBox="1">
            <a:spLocks noGrp="1"/>
          </p:cNvSpPr>
          <p:nvPr>
            <p:ph type="body" idx="2"/>
          </p:nvPr>
        </p:nvSpPr>
        <p:spPr>
          <a:xfrm>
            <a:off x="6172200" y="2249486"/>
            <a:ext cx="4875211"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34" name="Google Shape;134;p30"/>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5" name="Google Shape;135;p30"/>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6" name="Google Shape;136;p30"/>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137"/>
        <p:cNvGrpSpPr/>
        <p:nvPr/>
      </p:nvGrpSpPr>
      <p:grpSpPr>
        <a:xfrm>
          <a:off x="0" y="0"/>
          <a:ext cx="0" cy="0"/>
          <a:chOff x="0" y="0"/>
          <a:chExt cx="0" cy="0"/>
        </a:xfrm>
      </p:grpSpPr>
      <p:sp>
        <p:nvSpPr>
          <p:cNvPr id="138" name="Google Shape;138;p31"/>
          <p:cNvSpPr txBox="1">
            <a:spLocks noGrp="1"/>
          </p:cNvSpPr>
          <p:nvPr>
            <p:ph type="title"/>
          </p:nvPr>
        </p:nvSpPr>
        <p:spPr>
          <a:xfrm>
            <a:off x="1141411" y="619126"/>
            <a:ext cx="9906000" cy="147796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9" name="Google Shape;139;p31"/>
          <p:cNvSpPr txBox="1">
            <a:spLocks noGrp="1"/>
          </p:cNvSpPr>
          <p:nvPr>
            <p:ph type="body" idx="1"/>
          </p:nvPr>
        </p:nvSpPr>
        <p:spPr>
          <a:xfrm>
            <a:off x="1370019" y="2249486"/>
            <a:ext cx="4649783"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40" name="Google Shape;140;p31"/>
          <p:cNvSpPr txBox="1">
            <a:spLocks noGrp="1"/>
          </p:cNvSpPr>
          <p:nvPr>
            <p:ph type="body" idx="2"/>
          </p:nvPr>
        </p:nvSpPr>
        <p:spPr>
          <a:xfrm>
            <a:off x="1141410" y="3073397"/>
            <a:ext cx="4878391" cy="2717801"/>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41" name="Google Shape;141;p31"/>
          <p:cNvSpPr txBox="1">
            <a:spLocks noGrp="1"/>
          </p:cNvSpPr>
          <p:nvPr>
            <p:ph type="body" idx="3"/>
          </p:nvPr>
        </p:nvSpPr>
        <p:spPr>
          <a:xfrm>
            <a:off x="6400808" y="2249485"/>
            <a:ext cx="4646602"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42" name="Google Shape;142;p31"/>
          <p:cNvSpPr txBox="1">
            <a:spLocks noGrp="1"/>
          </p:cNvSpPr>
          <p:nvPr>
            <p:ph type="body" idx="4"/>
          </p:nvPr>
        </p:nvSpPr>
        <p:spPr>
          <a:xfrm>
            <a:off x="6172200" y="3073397"/>
            <a:ext cx="4875210" cy="2717801"/>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43" name="Google Shape;143;p31"/>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4" name="Google Shape;144;p31"/>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5" name="Google Shape;145;p3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146"/>
        <p:cNvGrpSpPr/>
        <p:nvPr/>
      </p:nvGrpSpPr>
      <p:grpSpPr>
        <a:xfrm>
          <a:off x="0" y="0"/>
          <a:ext cx="0" cy="0"/>
          <a:chOff x="0" y="0"/>
          <a:chExt cx="0" cy="0"/>
        </a:xfrm>
      </p:grpSpPr>
      <p:sp>
        <p:nvSpPr>
          <p:cNvPr id="147" name="Google Shape;147;p32"/>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8" name="Google Shape;148;p32"/>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9" name="Google Shape;149;p32"/>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32"/>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151"/>
        <p:cNvGrpSpPr/>
        <p:nvPr/>
      </p:nvGrpSpPr>
      <p:grpSpPr>
        <a:xfrm>
          <a:off x="0" y="0"/>
          <a:ext cx="0" cy="0"/>
          <a:chOff x="0" y="0"/>
          <a:chExt cx="0" cy="0"/>
        </a:xfrm>
      </p:grpSpPr>
      <p:sp>
        <p:nvSpPr>
          <p:cNvPr id="152" name="Google Shape;152;p33"/>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3" name="Google Shape;153;p33"/>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4" name="Google Shape;154;p33"/>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155"/>
        <p:cNvGrpSpPr/>
        <p:nvPr/>
      </p:nvGrpSpPr>
      <p:grpSpPr>
        <a:xfrm>
          <a:off x="0" y="0"/>
          <a:ext cx="0" cy="0"/>
          <a:chOff x="0" y="0"/>
          <a:chExt cx="0" cy="0"/>
        </a:xfrm>
      </p:grpSpPr>
      <p:sp>
        <p:nvSpPr>
          <p:cNvPr id="156" name="Google Shape;156;p34"/>
          <p:cNvSpPr txBox="1">
            <a:spLocks noGrp="1"/>
          </p:cNvSpPr>
          <p:nvPr>
            <p:ph type="title"/>
          </p:nvPr>
        </p:nvSpPr>
        <p:spPr>
          <a:xfrm>
            <a:off x="1146705" y="609601"/>
            <a:ext cx="3856037" cy="163988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7" name="Google Shape;157;p34"/>
          <p:cNvSpPr txBox="1">
            <a:spLocks noGrp="1"/>
          </p:cNvSpPr>
          <p:nvPr>
            <p:ph type="body" idx="1"/>
          </p:nvPr>
        </p:nvSpPr>
        <p:spPr>
          <a:xfrm>
            <a:off x="5156200" y="592666"/>
            <a:ext cx="5891209" cy="5198534"/>
          </a:xfrm>
          <a:prstGeom prst="rect">
            <a:avLst/>
          </a:prstGeom>
          <a:noFill/>
          <a:ln>
            <a:noFill/>
          </a:ln>
        </p:spPr>
        <p:txBody>
          <a:bodyPr spcFirstLastPara="1" wrap="square" lIns="91425" tIns="45700" rIns="91425" bIns="45700" anchor="ctr"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58" name="Google Shape;158;p34"/>
          <p:cNvSpPr txBox="1">
            <a:spLocks noGrp="1"/>
          </p:cNvSpPr>
          <p:nvPr>
            <p:ph type="body" idx="2"/>
          </p:nvPr>
        </p:nvSpPr>
        <p:spPr>
          <a:xfrm>
            <a:off x="1146705" y="2249486"/>
            <a:ext cx="3856037" cy="354171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59" name="Google Shape;159;p34"/>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0" name="Google Shape;160;p34"/>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1" name="Google Shape;161;p34"/>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Imagen con leyenda" type="picTx">
  <p:cSld name="PICTURE_WITH_CAPTION_TEXT">
    <p:spTree>
      <p:nvGrpSpPr>
        <p:cNvPr id="1" name="Shape 162"/>
        <p:cNvGrpSpPr/>
        <p:nvPr/>
      </p:nvGrpSpPr>
      <p:grpSpPr>
        <a:xfrm>
          <a:off x="0" y="0"/>
          <a:ext cx="0" cy="0"/>
          <a:chOff x="0" y="0"/>
          <a:chExt cx="0" cy="0"/>
        </a:xfrm>
      </p:grpSpPr>
      <p:sp>
        <p:nvSpPr>
          <p:cNvPr id="163" name="Google Shape;163;p35"/>
          <p:cNvSpPr txBox="1">
            <a:spLocks noGrp="1"/>
          </p:cNvSpPr>
          <p:nvPr>
            <p:ph type="title"/>
          </p:nvPr>
        </p:nvSpPr>
        <p:spPr>
          <a:xfrm>
            <a:off x="1141413" y="609600"/>
            <a:ext cx="5934508" cy="163988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4" name="Google Shape;164;p35"/>
          <p:cNvSpPr>
            <a:spLocks noGrp="1"/>
          </p:cNvSpPr>
          <p:nvPr>
            <p:ph type="pic" idx="2"/>
          </p:nvPr>
        </p:nvSpPr>
        <p:spPr>
          <a:xfrm>
            <a:off x="7380721" y="609601"/>
            <a:ext cx="3666690" cy="5181599"/>
          </a:xfrm>
          <a:prstGeom prst="round2DiagRect">
            <a:avLst>
              <a:gd name="adj1" fmla="val 5608"/>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165" name="Google Shape;165;p35"/>
          <p:cNvSpPr txBox="1">
            <a:spLocks noGrp="1"/>
          </p:cNvSpPr>
          <p:nvPr>
            <p:ph type="body" idx="1"/>
          </p:nvPr>
        </p:nvSpPr>
        <p:spPr>
          <a:xfrm>
            <a:off x="1141410" y="2249486"/>
            <a:ext cx="5934511" cy="354171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66" name="Google Shape;166;p35"/>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7" name="Google Shape;167;p35"/>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8" name="Google Shape;168;p35"/>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magen panorámica con leyenda">
  <p:cSld name="Imagen panorámica con leyenda">
    <p:spTree>
      <p:nvGrpSpPr>
        <p:cNvPr id="1" name="Shape 169"/>
        <p:cNvGrpSpPr/>
        <p:nvPr/>
      </p:nvGrpSpPr>
      <p:grpSpPr>
        <a:xfrm>
          <a:off x="0" y="0"/>
          <a:ext cx="0" cy="0"/>
          <a:chOff x="0" y="0"/>
          <a:chExt cx="0" cy="0"/>
        </a:xfrm>
      </p:grpSpPr>
      <p:sp>
        <p:nvSpPr>
          <p:cNvPr id="170" name="Google Shape;170;p36"/>
          <p:cNvSpPr txBox="1">
            <a:spLocks noGrp="1"/>
          </p:cNvSpPr>
          <p:nvPr>
            <p:ph type="title"/>
          </p:nvPr>
        </p:nvSpPr>
        <p:spPr>
          <a:xfrm>
            <a:off x="1141410" y="4304664"/>
            <a:ext cx="9912355"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1" name="Google Shape;171;p36"/>
          <p:cNvSpPr>
            <a:spLocks noGrp="1"/>
          </p:cNvSpPr>
          <p:nvPr>
            <p:ph type="pic" idx="2"/>
          </p:nvPr>
        </p:nvSpPr>
        <p:spPr>
          <a:xfrm>
            <a:off x="1141411" y="606426"/>
            <a:ext cx="9912354" cy="3299778"/>
          </a:xfrm>
          <a:prstGeom prst="round2DiagRect">
            <a:avLst>
              <a:gd name="adj1" fmla="val 4860"/>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172" name="Google Shape;172;p36"/>
          <p:cNvSpPr txBox="1">
            <a:spLocks noGrp="1"/>
          </p:cNvSpPr>
          <p:nvPr>
            <p:ph type="body" idx="1"/>
          </p:nvPr>
        </p:nvSpPr>
        <p:spPr>
          <a:xfrm>
            <a:off x="1141364" y="5124020"/>
            <a:ext cx="9910859" cy="682472"/>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73" name="Google Shape;173;p36"/>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4" name="Google Shape;174;p36"/>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5" name="Google Shape;175;p36"/>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s-E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5" Type="http://schemas.openxmlformats.org/officeDocument/2006/relationships/slideLayout" Target="../slideLayouts/slideLayout21.xml"/><Relationship Id="rId10" Type="http://schemas.openxmlformats.org/officeDocument/2006/relationships/theme" Target="../theme/theme2.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8">
            <a:alphaModFix/>
          </a:blip>
          <a:stretch>
            <a:fillRect/>
          </a:stretch>
        </a:blipFill>
        <a:effectLst/>
      </p:bgPr>
    </p:bg>
    <p:spTree>
      <p:nvGrpSpPr>
        <p:cNvPr id="1" name="Shape 9"/>
        <p:cNvGrpSpPr/>
        <p:nvPr/>
      </p:nvGrpSpPr>
      <p:grpSpPr>
        <a:xfrm>
          <a:off x="0" y="0"/>
          <a:ext cx="0" cy="0"/>
          <a:chOff x="0" y="0"/>
          <a:chExt cx="0" cy="0"/>
        </a:xfrm>
      </p:grpSpPr>
      <p:pic>
        <p:nvPicPr>
          <p:cNvPr id="10" name="Google Shape;10;p22" descr="\\DROBO-FS\QuickDrops\JB\PPTX NG\Droplets\LightingOverlay.png"/>
          <p:cNvPicPr preferRelativeResize="0"/>
          <p:nvPr/>
        </p:nvPicPr>
        <p:blipFill rotWithShape="1">
          <a:blip r:embed="rId19">
            <a:alphaModFix amt="30000"/>
          </a:blip>
          <a:srcRect/>
          <a:stretch/>
        </p:blipFill>
        <p:spPr>
          <a:xfrm>
            <a:off x="0" y="-1"/>
            <a:ext cx="12192003" cy="6858001"/>
          </a:xfrm>
          <a:prstGeom prst="rect">
            <a:avLst/>
          </a:prstGeom>
          <a:noFill/>
          <a:ln>
            <a:noFill/>
          </a:ln>
        </p:spPr>
      </p:pic>
      <p:grpSp>
        <p:nvGrpSpPr>
          <p:cNvPr id="11" name="Google Shape;11;p22"/>
          <p:cNvGrpSpPr/>
          <p:nvPr/>
        </p:nvGrpSpPr>
        <p:grpSpPr>
          <a:xfrm>
            <a:off x="-14288" y="0"/>
            <a:ext cx="12053888" cy="6858001"/>
            <a:chOff x="-14288" y="0"/>
            <a:chExt cx="12053888" cy="6858001"/>
          </a:xfrm>
        </p:grpSpPr>
        <p:grpSp>
          <p:nvGrpSpPr>
            <p:cNvPr id="12" name="Google Shape;12;p22"/>
            <p:cNvGrpSpPr/>
            <p:nvPr/>
          </p:nvGrpSpPr>
          <p:grpSpPr>
            <a:xfrm>
              <a:off x="-14288" y="0"/>
              <a:ext cx="1220788" cy="6858001"/>
              <a:chOff x="-14288" y="0"/>
              <a:chExt cx="1220788" cy="6858001"/>
            </a:xfrm>
          </p:grpSpPr>
          <p:sp>
            <p:nvSpPr>
              <p:cNvPr id="13" name="Google Shape;13;p22"/>
              <p:cNvSpPr/>
              <p:nvPr/>
            </p:nvSpPr>
            <p:spPr>
              <a:xfrm>
                <a:off x="114300" y="4763"/>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2"/>
              <p:cNvSpPr/>
              <p:nvPr/>
            </p:nvSpPr>
            <p:spPr>
              <a:xfrm>
                <a:off x="33337"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2"/>
              <p:cNvSpPr/>
              <p:nvPr/>
            </p:nvSpPr>
            <p:spPr>
              <a:xfrm>
                <a:off x="28575"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2"/>
              <p:cNvSpPr/>
              <p:nvPr/>
            </p:nvSpPr>
            <p:spPr>
              <a:xfrm>
                <a:off x="200025" y="4763"/>
                <a:ext cx="369888" cy="1811338"/>
              </a:xfrm>
              <a:custGeom>
                <a:avLst/>
                <a:gdLst/>
                <a:ahLst/>
                <a:cxnLst/>
                <a:rect l="l" t="t" r="r" b="b"/>
                <a:pathLst>
                  <a:path w="233" h="1141" extrusionOk="0">
                    <a:moveTo>
                      <a:pt x="218" y="1141"/>
                    </a:moveTo>
                    <a:lnTo>
                      <a:pt x="0" y="626"/>
                    </a:lnTo>
                    <a:lnTo>
                      <a:pt x="0" y="0"/>
                    </a:lnTo>
                    <a:lnTo>
                      <a:pt x="15" y="0"/>
                    </a:lnTo>
                    <a:lnTo>
                      <a:pt x="15" y="623"/>
                    </a:lnTo>
                    <a:lnTo>
                      <a:pt x="233" y="1135"/>
                    </a:lnTo>
                    <a:lnTo>
                      <a:pt x="218" y="1141"/>
                    </a:lnTo>
                    <a:close/>
                  </a:path>
                </a:pathLst>
              </a:custGeom>
              <a:gradFill>
                <a:gsLst>
                  <a:gs pos="0">
                    <a:schemeClr val="lt2"/>
                  </a:gs>
                  <a:gs pos="100000">
                    <a:srgbClr val="3B95DE"/>
                  </a:gs>
                </a:gsLst>
                <a:lin ang="5400000" scaled="0"/>
              </a:gradFill>
              <a:ln>
                <a:noFill/>
              </a:ln>
            </p:spPr>
          </p:sp>
          <p:sp>
            <p:nvSpPr>
              <p:cNvPr id="17" name="Google Shape;17;p22"/>
              <p:cNvSpPr/>
              <p:nvPr/>
            </p:nvSpPr>
            <p:spPr>
              <a:xfrm>
                <a:off x="503237"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2"/>
              <p:cNvSpPr/>
              <p:nvPr/>
            </p:nvSpPr>
            <p:spPr>
              <a:xfrm>
                <a:off x="285750" y="4763"/>
                <a:ext cx="369888" cy="1430338"/>
              </a:xfrm>
              <a:custGeom>
                <a:avLst/>
                <a:gdLst/>
                <a:ahLst/>
                <a:cxnLst/>
                <a:rect l="l" t="t" r="r" b="b"/>
                <a:pathLst>
                  <a:path w="233" h="901" extrusionOk="0">
                    <a:moveTo>
                      <a:pt x="221" y="901"/>
                    </a:moveTo>
                    <a:lnTo>
                      <a:pt x="0" y="383"/>
                    </a:lnTo>
                    <a:lnTo>
                      <a:pt x="0" y="0"/>
                    </a:lnTo>
                    <a:lnTo>
                      <a:pt x="18" y="0"/>
                    </a:lnTo>
                    <a:lnTo>
                      <a:pt x="18" y="380"/>
                    </a:lnTo>
                    <a:lnTo>
                      <a:pt x="233" y="895"/>
                    </a:lnTo>
                    <a:lnTo>
                      <a:pt x="221" y="901"/>
                    </a:lnTo>
                    <a:close/>
                  </a:path>
                </a:pathLst>
              </a:custGeom>
              <a:gradFill>
                <a:gsLst>
                  <a:gs pos="0">
                    <a:schemeClr val="lt2"/>
                  </a:gs>
                  <a:gs pos="100000">
                    <a:srgbClr val="3B95DE"/>
                  </a:gs>
                </a:gsLst>
                <a:lin ang="5400000" scaled="0"/>
              </a:gradFill>
              <a:ln>
                <a:noFill/>
              </a:ln>
            </p:spPr>
          </p:sp>
          <p:sp>
            <p:nvSpPr>
              <p:cNvPr id="19" name="Google Shape;19;p22"/>
              <p:cNvSpPr/>
              <p:nvPr/>
            </p:nvSpPr>
            <p:spPr>
              <a:xfrm>
                <a:off x="546100"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20" name="Google Shape;20;p22"/>
              <p:cNvSpPr/>
              <p:nvPr/>
            </p:nvSpPr>
            <p:spPr>
              <a:xfrm>
                <a:off x="588962"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2"/>
              <p:cNvSpPr/>
              <p:nvPr/>
            </p:nvSpPr>
            <p:spPr>
              <a:xfrm>
                <a:off x="588962"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2"/>
              <p:cNvSpPr/>
              <p:nvPr/>
            </p:nvSpPr>
            <p:spPr>
              <a:xfrm>
                <a:off x="641350" y="0"/>
                <a:ext cx="422275" cy="527050"/>
              </a:xfrm>
              <a:custGeom>
                <a:avLst/>
                <a:gdLst/>
                <a:ahLst/>
                <a:cxnLst/>
                <a:rect l="l" t="t" r="r" b="b"/>
                <a:pathLst>
                  <a:path w="266" h="332" extrusionOk="0">
                    <a:moveTo>
                      <a:pt x="257" y="332"/>
                    </a:moveTo>
                    <a:lnTo>
                      <a:pt x="48" y="123"/>
                    </a:lnTo>
                    <a:lnTo>
                      <a:pt x="0" y="6"/>
                    </a:lnTo>
                    <a:lnTo>
                      <a:pt x="15" y="0"/>
                    </a:lnTo>
                    <a:lnTo>
                      <a:pt x="63" y="114"/>
                    </a:lnTo>
                    <a:lnTo>
                      <a:pt x="266" y="320"/>
                    </a:lnTo>
                    <a:lnTo>
                      <a:pt x="257" y="332"/>
                    </a:lnTo>
                    <a:close/>
                  </a:path>
                </a:pathLst>
              </a:custGeom>
              <a:gradFill>
                <a:gsLst>
                  <a:gs pos="0">
                    <a:schemeClr val="lt2"/>
                  </a:gs>
                  <a:gs pos="100000">
                    <a:srgbClr val="3B95DE"/>
                  </a:gs>
                </a:gsLst>
                <a:lin ang="5400000" scaled="0"/>
              </a:gradFill>
              <a:ln>
                <a:noFill/>
              </a:ln>
            </p:spPr>
          </p:sp>
          <p:sp>
            <p:nvSpPr>
              <p:cNvPr id="23" name="Google Shape;23;p22"/>
              <p:cNvSpPr/>
              <p:nvPr/>
            </p:nvSpPr>
            <p:spPr>
              <a:xfrm>
                <a:off x="1020762"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 name="Google Shape;24;p22"/>
              <p:cNvCxnSpPr/>
              <p:nvPr/>
            </p:nvCxnSpPr>
            <p:spPr>
              <a:xfrm>
                <a:off x="-4763" y="9525"/>
                <a:ext cx="0" cy="0"/>
              </a:xfrm>
              <a:prstGeom prst="straightConnector1">
                <a:avLst/>
              </a:prstGeom>
              <a:gradFill>
                <a:gsLst>
                  <a:gs pos="0">
                    <a:schemeClr val="lt2"/>
                  </a:gs>
                  <a:gs pos="100000">
                    <a:srgbClr val="3B95DE"/>
                  </a:gs>
                </a:gsLst>
                <a:lin ang="5400000" scaled="0"/>
              </a:gradFill>
              <a:ln w="9525" cap="flat" cmpd="sng">
                <a:solidFill>
                  <a:srgbClr val="FFFFFF"/>
                </a:solidFill>
                <a:prstDash val="solid"/>
                <a:miter lim="800000"/>
                <a:headEnd type="none" w="med" len="med"/>
                <a:tailEnd type="none" w="med" len="med"/>
              </a:ln>
            </p:spPr>
          </p:cxnSp>
          <p:sp>
            <p:nvSpPr>
              <p:cNvPr id="25" name="Google Shape;25;p22"/>
              <p:cNvSpPr/>
              <p:nvPr/>
            </p:nvSpPr>
            <p:spPr>
              <a:xfrm>
                <a:off x="9525" y="1801813"/>
                <a:ext cx="123825" cy="127000"/>
              </a:xfrm>
              <a:custGeom>
                <a:avLst/>
                <a:gdLst/>
                <a:ahLst/>
                <a:cxnLst/>
                <a:rect l="l" t="t" r="r" b="b"/>
                <a:pathLst>
                  <a:path w="78" h="80" extrusionOk="0">
                    <a:moveTo>
                      <a:pt x="6" y="80"/>
                    </a:moveTo>
                    <a:lnTo>
                      <a:pt x="0" y="71"/>
                    </a:lnTo>
                    <a:lnTo>
                      <a:pt x="69" y="0"/>
                    </a:lnTo>
                    <a:lnTo>
                      <a:pt x="78" y="9"/>
                    </a:lnTo>
                    <a:lnTo>
                      <a:pt x="6" y="80"/>
                    </a:lnTo>
                    <a:close/>
                  </a:path>
                </a:pathLst>
              </a:custGeom>
              <a:gradFill>
                <a:gsLst>
                  <a:gs pos="0">
                    <a:schemeClr val="lt2"/>
                  </a:gs>
                  <a:gs pos="100000">
                    <a:srgbClr val="3B95DE"/>
                  </a:gs>
                </a:gsLst>
                <a:lin ang="5400000" scaled="0"/>
              </a:gradFill>
              <a:ln>
                <a:noFill/>
              </a:ln>
            </p:spPr>
          </p:sp>
          <p:sp>
            <p:nvSpPr>
              <p:cNvPr id="26" name="Google Shape;26;p22"/>
              <p:cNvSpPr/>
              <p:nvPr/>
            </p:nvSpPr>
            <p:spPr>
              <a:xfrm>
                <a:off x="-9525" y="3549650"/>
                <a:ext cx="147638" cy="481013"/>
              </a:xfrm>
              <a:custGeom>
                <a:avLst/>
                <a:gdLst/>
                <a:ahLst/>
                <a:cxnLst/>
                <a:rect l="l" t="t" r="r" b="b"/>
                <a:pathLst>
                  <a:path w="93" h="303" extrusionOk="0">
                    <a:moveTo>
                      <a:pt x="93" y="303"/>
                    </a:moveTo>
                    <a:lnTo>
                      <a:pt x="78" y="303"/>
                    </a:lnTo>
                    <a:lnTo>
                      <a:pt x="78" y="78"/>
                    </a:lnTo>
                    <a:lnTo>
                      <a:pt x="0" y="12"/>
                    </a:lnTo>
                    <a:lnTo>
                      <a:pt x="12" y="0"/>
                    </a:lnTo>
                    <a:lnTo>
                      <a:pt x="93" y="69"/>
                    </a:lnTo>
                    <a:lnTo>
                      <a:pt x="93" y="303"/>
                    </a:lnTo>
                    <a:close/>
                  </a:path>
                </a:pathLst>
              </a:custGeom>
              <a:gradFill>
                <a:gsLst>
                  <a:gs pos="0">
                    <a:schemeClr val="lt2"/>
                  </a:gs>
                  <a:gs pos="100000">
                    <a:srgbClr val="3B95DE"/>
                  </a:gs>
                </a:gsLst>
                <a:lin ang="5400000" scaled="0"/>
              </a:gradFill>
              <a:ln>
                <a:noFill/>
              </a:ln>
            </p:spPr>
          </p:sp>
          <p:sp>
            <p:nvSpPr>
              <p:cNvPr id="27" name="Google Shape;27;p22"/>
              <p:cNvSpPr/>
              <p:nvPr/>
            </p:nvSpPr>
            <p:spPr>
              <a:xfrm>
                <a:off x="128587"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28" name="Google Shape;28;p22"/>
              <p:cNvSpPr/>
              <p:nvPr/>
            </p:nvSpPr>
            <p:spPr>
              <a:xfrm>
                <a:off x="204787" y="1849438"/>
                <a:ext cx="114300" cy="107950"/>
              </a:xfrm>
              <a:custGeom>
                <a:avLst/>
                <a:gdLst/>
                <a:ahLst/>
                <a:cxnLst/>
                <a:rect l="l" t="t" r="r" b="b"/>
                <a:pathLst>
                  <a:path w="24" h="23" extrusionOk="0">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2"/>
              <p:cNvSpPr/>
              <p:nvPr/>
            </p:nvSpPr>
            <p:spPr>
              <a:xfrm>
                <a:off x="133350" y="4662488"/>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2"/>
              <p:cNvSpPr/>
              <p:nvPr/>
            </p:nvSpPr>
            <p:spPr>
              <a:xfrm>
                <a:off x="223837" y="5041900"/>
                <a:ext cx="369888" cy="1801813"/>
              </a:xfrm>
              <a:custGeom>
                <a:avLst/>
                <a:gdLst/>
                <a:ahLst/>
                <a:cxnLst/>
                <a:rect l="l" t="t" r="r" b="b"/>
                <a:pathLst>
                  <a:path w="233" h="1135" extrusionOk="0">
                    <a:moveTo>
                      <a:pt x="15" y="1135"/>
                    </a:moveTo>
                    <a:lnTo>
                      <a:pt x="0" y="1135"/>
                    </a:lnTo>
                    <a:lnTo>
                      <a:pt x="0" y="515"/>
                    </a:lnTo>
                    <a:lnTo>
                      <a:pt x="0" y="512"/>
                    </a:lnTo>
                    <a:lnTo>
                      <a:pt x="218" y="0"/>
                    </a:lnTo>
                    <a:lnTo>
                      <a:pt x="233" y="6"/>
                    </a:lnTo>
                    <a:lnTo>
                      <a:pt x="15" y="518"/>
                    </a:lnTo>
                    <a:lnTo>
                      <a:pt x="15" y="1135"/>
                    </a:lnTo>
                    <a:close/>
                  </a:path>
                </a:pathLst>
              </a:custGeom>
              <a:gradFill>
                <a:gsLst>
                  <a:gs pos="0">
                    <a:schemeClr val="lt2"/>
                  </a:gs>
                  <a:gs pos="100000">
                    <a:srgbClr val="3B95DE"/>
                  </a:gs>
                </a:gsLst>
                <a:lin ang="5400000" scaled="0"/>
              </a:gradFill>
              <a:ln>
                <a:noFill/>
              </a:ln>
            </p:spPr>
          </p:sp>
          <p:sp>
            <p:nvSpPr>
              <p:cNvPr id="31" name="Google Shape;31;p22"/>
              <p:cNvSpPr/>
              <p:nvPr/>
            </p:nvSpPr>
            <p:spPr>
              <a:xfrm>
                <a:off x="52387"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2"/>
              <p:cNvSpPr/>
              <p:nvPr/>
            </p:nvSpPr>
            <p:spPr>
              <a:xfrm>
                <a:off x="-14288" y="5627688"/>
                <a:ext cx="85725" cy="1216025"/>
              </a:xfrm>
              <a:custGeom>
                <a:avLst/>
                <a:gdLst/>
                <a:ahLst/>
                <a:cxnLst/>
                <a:rect l="l" t="t" r="r" b="b"/>
                <a:pathLst>
                  <a:path w="54" h="766" extrusionOk="0">
                    <a:moveTo>
                      <a:pt x="54" y="766"/>
                    </a:moveTo>
                    <a:lnTo>
                      <a:pt x="36" y="766"/>
                    </a:lnTo>
                    <a:lnTo>
                      <a:pt x="36" y="149"/>
                    </a:lnTo>
                    <a:lnTo>
                      <a:pt x="0" y="3"/>
                    </a:lnTo>
                    <a:lnTo>
                      <a:pt x="18" y="0"/>
                    </a:lnTo>
                    <a:lnTo>
                      <a:pt x="54" y="146"/>
                    </a:lnTo>
                    <a:lnTo>
                      <a:pt x="54" y="766"/>
                    </a:lnTo>
                    <a:close/>
                  </a:path>
                </a:pathLst>
              </a:custGeom>
              <a:gradFill>
                <a:gsLst>
                  <a:gs pos="0">
                    <a:schemeClr val="lt2"/>
                  </a:gs>
                  <a:gs pos="100000">
                    <a:srgbClr val="3B95DE"/>
                  </a:gs>
                </a:gsLst>
                <a:lin ang="5400000" scaled="0"/>
              </a:gradFill>
              <a:ln>
                <a:noFill/>
              </a:ln>
            </p:spPr>
          </p:sp>
          <p:sp>
            <p:nvSpPr>
              <p:cNvPr id="33" name="Google Shape;33;p22"/>
              <p:cNvSpPr/>
              <p:nvPr/>
            </p:nvSpPr>
            <p:spPr>
              <a:xfrm>
                <a:off x="527050"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2"/>
              <p:cNvSpPr/>
              <p:nvPr/>
            </p:nvSpPr>
            <p:spPr>
              <a:xfrm>
                <a:off x="309562" y="5422900"/>
                <a:ext cx="374650" cy="1425575"/>
              </a:xfrm>
              <a:custGeom>
                <a:avLst/>
                <a:gdLst/>
                <a:ahLst/>
                <a:cxnLst/>
                <a:rect l="l" t="t" r="r" b="b"/>
                <a:pathLst>
                  <a:path w="236" h="898" extrusionOk="0">
                    <a:moveTo>
                      <a:pt x="18" y="898"/>
                    </a:moveTo>
                    <a:lnTo>
                      <a:pt x="0" y="898"/>
                    </a:lnTo>
                    <a:lnTo>
                      <a:pt x="0" y="515"/>
                    </a:lnTo>
                    <a:lnTo>
                      <a:pt x="3" y="512"/>
                    </a:lnTo>
                    <a:lnTo>
                      <a:pt x="221" y="0"/>
                    </a:lnTo>
                    <a:lnTo>
                      <a:pt x="236" y="6"/>
                    </a:lnTo>
                    <a:lnTo>
                      <a:pt x="18" y="518"/>
                    </a:lnTo>
                    <a:lnTo>
                      <a:pt x="18" y="898"/>
                    </a:lnTo>
                    <a:close/>
                  </a:path>
                </a:pathLst>
              </a:custGeom>
              <a:gradFill>
                <a:gsLst>
                  <a:gs pos="0">
                    <a:schemeClr val="lt2"/>
                  </a:gs>
                  <a:gs pos="100000">
                    <a:srgbClr val="3B95DE"/>
                  </a:gs>
                </a:gsLst>
                <a:lin ang="5400000" scaled="0"/>
              </a:gradFill>
              <a:ln>
                <a:noFill/>
              </a:ln>
            </p:spPr>
          </p:sp>
          <p:sp>
            <p:nvSpPr>
              <p:cNvPr id="35" name="Google Shape;35;p22"/>
              <p:cNvSpPr/>
              <p:nvPr/>
            </p:nvSpPr>
            <p:spPr>
              <a:xfrm>
                <a:off x="569912"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36" name="Google Shape;36;p22"/>
              <p:cNvSpPr/>
              <p:nvPr/>
            </p:nvSpPr>
            <p:spPr>
              <a:xfrm>
                <a:off x="612775"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2"/>
              <p:cNvSpPr/>
              <p:nvPr/>
            </p:nvSpPr>
            <p:spPr>
              <a:xfrm>
                <a:off x="612775"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2"/>
              <p:cNvSpPr/>
              <p:nvPr/>
            </p:nvSpPr>
            <p:spPr>
              <a:xfrm>
                <a:off x="669925" y="6330950"/>
                <a:ext cx="417513" cy="517525"/>
              </a:xfrm>
              <a:custGeom>
                <a:avLst/>
                <a:gdLst/>
                <a:ahLst/>
                <a:cxnLst/>
                <a:rect l="l" t="t" r="r" b="b"/>
                <a:pathLst>
                  <a:path w="263" h="326" extrusionOk="0">
                    <a:moveTo>
                      <a:pt x="15" y="326"/>
                    </a:moveTo>
                    <a:lnTo>
                      <a:pt x="0" y="320"/>
                    </a:lnTo>
                    <a:lnTo>
                      <a:pt x="45" y="206"/>
                    </a:lnTo>
                    <a:lnTo>
                      <a:pt x="48" y="206"/>
                    </a:lnTo>
                    <a:lnTo>
                      <a:pt x="254" y="0"/>
                    </a:lnTo>
                    <a:lnTo>
                      <a:pt x="263" y="12"/>
                    </a:lnTo>
                    <a:lnTo>
                      <a:pt x="60" y="215"/>
                    </a:lnTo>
                    <a:lnTo>
                      <a:pt x="15" y="326"/>
                    </a:lnTo>
                    <a:close/>
                  </a:path>
                </a:pathLst>
              </a:custGeom>
              <a:gradFill>
                <a:gsLst>
                  <a:gs pos="0">
                    <a:schemeClr val="lt2"/>
                  </a:gs>
                  <a:gs pos="100000">
                    <a:srgbClr val="3B95DE"/>
                  </a:gs>
                </a:gsLst>
                <a:lin ang="5400000" scaled="0"/>
              </a:gradFill>
              <a:ln>
                <a:noFill/>
              </a:ln>
            </p:spPr>
          </p:sp>
          <p:sp>
            <p:nvSpPr>
              <p:cNvPr id="39" name="Google Shape;39;p22"/>
              <p:cNvSpPr/>
              <p:nvPr/>
            </p:nvSpPr>
            <p:spPr>
              <a:xfrm>
                <a:off x="1049337"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40;p22"/>
            <p:cNvGrpSpPr/>
            <p:nvPr/>
          </p:nvGrpSpPr>
          <p:grpSpPr>
            <a:xfrm>
              <a:off x="11364912" y="0"/>
              <a:ext cx="674688" cy="6848476"/>
              <a:chOff x="11364912" y="0"/>
              <a:chExt cx="674688" cy="6848476"/>
            </a:xfrm>
          </p:grpSpPr>
          <p:sp>
            <p:nvSpPr>
              <p:cNvPr id="41" name="Google Shape;41;p22"/>
              <p:cNvSpPr/>
              <p:nvPr/>
            </p:nvSpPr>
            <p:spPr>
              <a:xfrm>
                <a:off x="11483975" y="0"/>
                <a:ext cx="417513" cy="512763"/>
              </a:xfrm>
              <a:custGeom>
                <a:avLst/>
                <a:gdLst/>
                <a:ahLst/>
                <a:cxnLst/>
                <a:rect l="l" t="t" r="r" b="b"/>
                <a:pathLst>
                  <a:path w="263" h="323" extrusionOk="0">
                    <a:moveTo>
                      <a:pt x="12" y="323"/>
                    </a:moveTo>
                    <a:lnTo>
                      <a:pt x="0" y="314"/>
                    </a:lnTo>
                    <a:lnTo>
                      <a:pt x="203" y="108"/>
                    </a:lnTo>
                    <a:lnTo>
                      <a:pt x="248" y="0"/>
                    </a:lnTo>
                    <a:lnTo>
                      <a:pt x="263" y="6"/>
                    </a:lnTo>
                    <a:lnTo>
                      <a:pt x="218" y="117"/>
                    </a:lnTo>
                    <a:lnTo>
                      <a:pt x="218" y="117"/>
                    </a:lnTo>
                    <a:lnTo>
                      <a:pt x="12" y="323"/>
                    </a:lnTo>
                    <a:close/>
                  </a:path>
                </a:pathLst>
              </a:custGeom>
              <a:gradFill>
                <a:gsLst>
                  <a:gs pos="0">
                    <a:srgbClr val="82FFFF">
                      <a:alpha val="80000"/>
                    </a:srgbClr>
                  </a:gs>
                  <a:gs pos="100000">
                    <a:srgbClr val="3B95DE">
                      <a:alpha val="60000"/>
                    </a:srgbClr>
                  </a:gs>
                </a:gsLst>
                <a:lin ang="5400000" scaled="0"/>
              </a:gradFill>
              <a:ln>
                <a:noFill/>
              </a:ln>
            </p:spPr>
          </p:sp>
          <p:sp>
            <p:nvSpPr>
              <p:cNvPr id="42" name="Google Shape;42;p22"/>
              <p:cNvSpPr/>
              <p:nvPr/>
            </p:nvSpPr>
            <p:spPr>
              <a:xfrm>
                <a:off x="11364912" y="474663"/>
                <a:ext cx="157163" cy="152400"/>
              </a:xfrm>
              <a:custGeom>
                <a:avLst/>
                <a:gdLst/>
                <a:ahLst/>
                <a:cxnLst/>
                <a:rect l="l" t="t" r="r" b="b"/>
                <a:pathLst>
                  <a:path w="33" h="32" extrusionOk="0">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2"/>
              <p:cNvSpPr/>
              <p:nvPr/>
            </p:nvSpPr>
            <p:spPr>
              <a:xfrm>
                <a:off x="11631612" y="1539875"/>
                <a:ext cx="188913"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2"/>
              <p:cNvSpPr/>
              <p:nvPr/>
            </p:nvSpPr>
            <p:spPr>
              <a:xfrm>
                <a:off x="11531600" y="5694363"/>
                <a:ext cx="298450" cy="1154113"/>
              </a:xfrm>
              <a:custGeom>
                <a:avLst/>
                <a:gdLst/>
                <a:ahLst/>
                <a:cxnLst/>
                <a:rect l="l" t="t" r="r" b="b"/>
                <a:pathLst>
                  <a:path w="188" h="727" extrusionOk="0">
                    <a:moveTo>
                      <a:pt x="15" y="727"/>
                    </a:moveTo>
                    <a:lnTo>
                      <a:pt x="0" y="727"/>
                    </a:lnTo>
                    <a:lnTo>
                      <a:pt x="0" y="407"/>
                    </a:lnTo>
                    <a:lnTo>
                      <a:pt x="0" y="407"/>
                    </a:lnTo>
                    <a:lnTo>
                      <a:pt x="176" y="0"/>
                    </a:lnTo>
                    <a:lnTo>
                      <a:pt x="188" y="6"/>
                    </a:lnTo>
                    <a:lnTo>
                      <a:pt x="15" y="410"/>
                    </a:lnTo>
                    <a:lnTo>
                      <a:pt x="15" y="727"/>
                    </a:lnTo>
                    <a:close/>
                  </a:path>
                </a:pathLst>
              </a:custGeom>
              <a:gradFill>
                <a:gsLst>
                  <a:gs pos="0">
                    <a:srgbClr val="82FFFF">
                      <a:alpha val="80000"/>
                    </a:srgbClr>
                  </a:gs>
                  <a:gs pos="100000">
                    <a:srgbClr val="3B95DE">
                      <a:alpha val="60000"/>
                    </a:srgbClr>
                  </a:gs>
                </a:gsLst>
                <a:lin ang="5400000" scaled="0"/>
              </a:gradFill>
              <a:ln>
                <a:noFill/>
              </a:ln>
            </p:spPr>
          </p:sp>
          <p:sp>
            <p:nvSpPr>
              <p:cNvPr id="45" name="Google Shape;45;p22"/>
              <p:cNvSpPr/>
              <p:nvPr/>
            </p:nvSpPr>
            <p:spPr>
              <a:xfrm>
                <a:off x="11772900" y="5551488"/>
                <a:ext cx="157163" cy="155575"/>
              </a:xfrm>
              <a:custGeom>
                <a:avLst/>
                <a:gdLst/>
                <a:ahLst/>
                <a:cxnLst/>
                <a:rect l="l" t="t" r="r" b="b"/>
                <a:pathLst>
                  <a:path w="33" h="33" extrusionOk="0">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2"/>
              <p:cNvSpPr/>
              <p:nvPr/>
            </p:nvSpPr>
            <p:spPr>
              <a:xfrm>
                <a:off x="11710987" y="4763"/>
                <a:ext cx="304800" cy="1544638"/>
              </a:xfrm>
              <a:custGeom>
                <a:avLst/>
                <a:gdLst/>
                <a:ahLst/>
                <a:cxnLst/>
                <a:rect l="l" t="t" r="r" b="b"/>
                <a:pathLst>
                  <a:path w="192" h="973" extrusionOk="0">
                    <a:moveTo>
                      <a:pt x="15" y="973"/>
                    </a:moveTo>
                    <a:lnTo>
                      <a:pt x="0" y="973"/>
                    </a:lnTo>
                    <a:lnTo>
                      <a:pt x="0" y="790"/>
                    </a:lnTo>
                    <a:lnTo>
                      <a:pt x="174" y="614"/>
                    </a:lnTo>
                    <a:lnTo>
                      <a:pt x="174" y="0"/>
                    </a:lnTo>
                    <a:lnTo>
                      <a:pt x="192" y="0"/>
                    </a:lnTo>
                    <a:lnTo>
                      <a:pt x="192" y="620"/>
                    </a:lnTo>
                    <a:lnTo>
                      <a:pt x="15" y="796"/>
                    </a:lnTo>
                    <a:lnTo>
                      <a:pt x="15" y="973"/>
                    </a:lnTo>
                    <a:close/>
                  </a:path>
                </a:pathLst>
              </a:custGeom>
              <a:gradFill>
                <a:gsLst>
                  <a:gs pos="0">
                    <a:srgbClr val="82FFFF">
                      <a:alpha val="80000"/>
                    </a:srgbClr>
                  </a:gs>
                  <a:gs pos="100000">
                    <a:srgbClr val="3B95DE">
                      <a:alpha val="60000"/>
                    </a:srgbClr>
                  </a:gs>
                </a:gsLst>
                <a:lin ang="5400000" scaled="0"/>
              </a:gradFill>
              <a:ln>
                <a:noFill/>
              </a:ln>
            </p:spPr>
          </p:sp>
          <p:sp>
            <p:nvSpPr>
              <p:cNvPr id="47" name="Google Shape;47;p22"/>
              <p:cNvSpPr/>
              <p:nvPr/>
            </p:nvSpPr>
            <p:spPr>
              <a:xfrm>
                <a:off x="11636375" y="4867275"/>
                <a:ext cx="188913"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2"/>
              <p:cNvSpPr/>
              <p:nvPr/>
            </p:nvSpPr>
            <p:spPr>
              <a:xfrm>
                <a:off x="11441112" y="5046663"/>
                <a:ext cx="307975" cy="1801813"/>
              </a:xfrm>
              <a:custGeom>
                <a:avLst/>
                <a:gdLst/>
                <a:ahLst/>
                <a:cxnLst/>
                <a:rect l="l" t="t" r="r" b="b"/>
                <a:pathLst>
                  <a:path w="194" h="1135" extrusionOk="0">
                    <a:moveTo>
                      <a:pt x="18" y="1135"/>
                    </a:moveTo>
                    <a:lnTo>
                      <a:pt x="0" y="1135"/>
                    </a:lnTo>
                    <a:lnTo>
                      <a:pt x="0" y="354"/>
                    </a:lnTo>
                    <a:lnTo>
                      <a:pt x="176" y="177"/>
                    </a:lnTo>
                    <a:lnTo>
                      <a:pt x="176" y="0"/>
                    </a:lnTo>
                    <a:lnTo>
                      <a:pt x="194" y="0"/>
                    </a:lnTo>
                    <a:lnTo>
                      <a:pt x="194" y="183"/>
                    </a:lnTo>
                    <a:lnTo>
                      <a:pt x="18" y="360"/>
                    </a:lnTo>
                    <a:lnTo>
                      <a:pt x="18" y="1135"/>
                    </a:lnTo>
                    <a:close/>
                  </a:path>
                </a:pathLst>
              </a:custGeom>
              <a:gradFill>
                <a:gsLst>
                  <a:gs pos="0">
                    <a:srgbClr val="82FFFF">
                      <a:alpha val="80000"/>
                    </a:srgbClr>
                  </a:gs>
                  <a:gs pos="100000">
                    <a:srgbClr val="3B95DE">
                      <a:alpha val="60000"/>
                    </a:srgbClr>
                  </a:gs>
                </a:gsLst>
                <a:lin ang="5400000" scaled="0"/>
              </a:gradFill>
              <a:ln>
                <a:noFill/>
              </a:ln>
            </p:spPr>
          </p:sp>
          <p:sp>
            <p:nvSpPr>
              <p:cNvPr id="49" name="Google Shape;49;p22"/>
              <p:cNvSpPr/>
              <p:nvPr/>
            </p:nvSpPr>
            <p:spPr>
              <a:xfrm>
                <a:off x="11849100" y="64166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2"/>
              <p:cNvSpPr/>
              <p:nvPr/>
            </p:nvSpPr>
            <p:spPr>
              <a:xfrm>
                <a:off x="11939587" y="6596063"/>
                <a:ext cx="23813" cy="252413"/>
              </a:xfrm>
              <a:prstGeom prst="rect">
                <a:avLst/>
              </a:pr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1" name="Google Shape;51;p22"/>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3600"/>
              <a:buFont typeface="Twentieth Century"/>
              <a:buNone/>
              <a:defRPr sz="3600" b="0" i="0" u="none" strike="noStrike" cap="none">
                <a:solidFill>
                  <a:schemeClr val="lt1"/>
                </a:solidFill>
                <a:latin typeface="Twentieth Century"/>
                <a:ea typeface="Twentieth Century"/>
                <a:cs typeface="Twentieth Century"/>
                <a:sym typeface="Twentieth Centur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2" name="Google Shape;52;p22"/>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rmAutofit/>
          </a:bodyPr>
          <a:lstStyle>
            <a:lvl1pPr marL="457200" marR="0" lvl="0" indent="-419100" algn="l" rtl="0">
              <a:lnSpc>
                <a:spcPct val="120000"/>
              </a:lnSpc>
              <a:spcBef>
                <a:spcPts val="1000"/>
              </a:spcBef>
              <a:spcAft>
                <a:spcPts val="0"/>
              </a:spcAft>
              <a:buClr>
                <a:schemeClr val="lt1"/>
              </a:buClr>
              <a:buSzPts val="3000"/>
              <a:buFont typeface="Arial"/>
              <a:buChar char="•"/>
              <a:defRPr sz="2400" b="0" i="0" u="none" strike="noStrike" cap="none">
                <a:solidFill>
                  <a:schemeClr val="lt1"/>
                </a:solidFill>
                <a:latin typeface="Twentieth Century"/>
                <a:ea typeface="Twentieth Century"/>
                <a:cs typeface="Twentieth Century"/>
                <a:sym typeface="Twentieth Century"/>
              </a:defRPr>
            </a:lvl1pPr>
            <a:lvl2pPr marL="914400" marR="0" lvl="1" indent="-387350"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Twentieth Century"/>
                <a:ea typeface="Twentieth Century"/>
                <a:cs typeface="Twentieth Century"/>
                <a:sym typeface="Twentieth Century"/>
              </a:defRPr>
            </a:lvl2pPr>
            <a:lvl3pPr marL="1371600" marR="0" lvl="2" indent="-371475"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Twentieth Century"/>
                <a:ea typeface="Twentieth Century"/>
                <a:cs typeface="Twentieth Century"/>
                <a:sym typeface="Twentieth Century"/>
              </a:defRPr>
            </a:lvl3pPr>
            <a:lvl4pPr marL="1828800" marR="0" lvl="3"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4pPr>
            <a:lvl5pPr marL="2286000" marR="0" lvl="4"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5pPr>
            <a:lvl6pPr marL="2743200" marR="0" lvl="5"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6pPr>
            <a:lvl7pPr marL="3200400" marR="0" lvl="6"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7pPr>
            <a:lvl8pPr marL="3657600" marR="0" lvl="7"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8pPr>
            <a:lvl9pPr marL="4114800" marR="0" lvl="8"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53" name="Google Shape;53;p22"/>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b="0" i="0" u="none" strike="noStrike" cap="none">
                <a:solidFill>
                  <a:schemeClr val="lt1"/>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54" name="Google Shape;54;p22"/>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b="0" i="0" u="none" strike="noStrike" cap="none">
                <a:solidFill>
                  <a:schemeClr val="lt1"/>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55" name="Google Shape;55;p22"/>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1pPr>
            <a:lvl2pPr marL="0" marR="0" lvl="1"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2pPr>
            <a:lvl3pPr marL="0" marR="0" lvl="2"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3pPr>
            <a:lvl4pPr marL="0" marR="0" lvl="3"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4pPr>
            <a:lvl5pPr marL="0" marR="0" lvl="4"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5pPr>
            <a:lvl6pPr marL="0" marR="0" lvl="5"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6pPr>
            <a:lvl7pPr marL="0" marR="0" lvl="6"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7pPr>
            <a:lvl8pPr marL="0" marR="0" lvl="7"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8pPr>
            <a:lvl9pPr marL="0" marR="0" lvl="8"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s-ES"/>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4"/>
        <p:cNvGrpSpPr/>
        <p:nvPr/>
      </p:nvGrpSpPr>
      <p:grpSpPr>
        <a:xfrm>
          <a:off x="0" y="0"/>
          <a:ext cx="0" cy="0"/>
          <a:chOff x="0" y="0"/>
          <a:chExt cx="0" cy="0"/>
        </a:xfrm>
      </p:grpSpPr>
      <p:sp>
        <p:nvSpPr>
          <p:cNvPr id="235" name="Google Shape;235;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36" name="Google Shape;236;p2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37" name="Google Shape;237;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38" name="Google Shape;238;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39" name="Google Shape;239;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 bg1="lt1" tx1="dk1" bg2="dk2" tx2="lt2" accent1="accent1" accent2="accent2" accent3="accent3" accent4="accent4" accent5="accent5" accent6="accent6" hlink="hlink" folHlink="folHlink"/>
  <p:sldLayoutIdLst>
    <p:sldLayoutId id="2147483667"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09"/>
        <p:cNvGrpSpPr/>
        <p:nvPr/>
      </p:nvGrpSpPr>
      <p:grpSpPr>
        <a:xfrm>
          <a:off x="0" y="0"/>
          <a:ext cx="0" cy="0"/>
          <a:chOff x="0" y="0"/>
          <a:chExt cx="0" cy="0"/>
        </a:xfrm>
      </p:grpSpPr>
      <p:sp>
        <p:nvSpPr>
          <p:cNvPr id="310" name="Google Shape;310;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11" name="Google Shape;311;p2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312" name="Google Shape;312;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313" name="Google Shape;313;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314" name="Google Shape;314;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ES"/>
              <a:t>‹Nº›</a:t>
            </a:fld>
            <a:endParaRPr/>
          </a:p>
        </p:txBody>
      </p:sp>
    </p:spTree>
  </p:cSld>
  <p:clrMap bg1="lt1" tx1="dk1" bg2="dk2" tx2="lt2" accent1="accent1" accent2="accent2" accent3="accent3" accent4="accent4" accent5="accent5" accent6="accent6" hlink="hlink" folHlink="folHlink"/>
  <p:sldLayoutIdLst>
    <p:sldLayoutId id="214748367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jp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6.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25"/>
        <p:cNvGrpSpPr/>
        <p:nvPr/>
      </p:nvGrpSpPr>
      <p:grpSpPr>
        <a:xfrm>
          <a:off x="0" y="0"/>
          <a:ext cx="0" cy="0"/>
          <a:chOff x="0" y="0"/>
          <a:chExt cx="0" cy="0"/>
        </a:xfrm>
      </p:grpSpPr>
      <p:grpSp>
        <p:nvGrpSpPr>
          <p:cNvPr id="326" name="Google Shape;326;p1"/>
          <p:cNvGrpSpPr/>
          <p:nvPr/>
        </p:nvGrpSpPr>
        <p:grpSpPr>
          <a:xfrm>
            <a:off x="0" y="-1"/>
            <a:ext cx="12192003" cy="6858001"/>
            <a:chOff x="0" y="-1"/>
            <a:chExt cx="12192003" cy="6858001"/>
          </a:xfrm>
        </p:grpSpPr>
        <p:sp>
          <p:nvSpPr>
            <p:cNvPr id="327" name="Google Shape;327;p1"/>
            <p:cNvSpPr/>
            <p:nvPr/>
          </p:nvSpPr>
          <p:spPr>
            <a:xfrm>
              <a:off x="1" y="-1"/>
              <a:ext cx="12192000" cy="68580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wentieth Century"/>
                <a:ea typeface="Twentieth Century"/>
                <a:cs typeface="Twentieth Century"/>
                <a:sym typeface="Twentieth Century"/>
              </a:endParaRPr>
            </a:p>
          </p:txBody>
        </p:sp>
        <p:pic>
          <p:nvPicPr>
            <p:cNvPr id="328" name="Google Shape;328;p1"/>
            <p:cNvPicPr preferRelativeResize="0"/>
            <p:nvPr/>
          </p:nvPicPr>
          <p:blipFill rotWithShape="1">
            <a:blip r:embed="rId4">
              <a:alphaModFix amt="30000"/>
            </a:blip>
            <a:srcRect/>
            <a:stretch/>
          </p:blipFill>
          <p:spPr>
            <a:xfrm>
              <a:off x="0" y="-1"/>
              <a:ext cx="12192003" cy="6858001"/>
            </a:xfrm>
            <a:prstGeom prst="rect">
              <a:avLst/>
            </a:prstGeom>
            <a:noFill/>
            <a:ln>
              <a:noFill/>
            </a:ln>
          </p:spPr>
        </p:pic>
      </p:grpSp>
      <p:pic>
        <p:nvPicPr>
          <p:cNvPr id="329" name="Google Shape;329;p1" descr="Primer plano de la tarjeta de circuitos"/>
          <p:cNvPicPr preferRelativeResize="0"/>
          <p:nvPr/>
        </p:nvPicPr>
        <p:blipFill rotWithShape="1">
          <a:blip r:embed="rId5">
            <a:alphaModFix amt="30000"/>
          </a:blip>
          <a:srcRect t="6504" b="9201"/>
          <a:stretch/>
        </p:blipFill>
        <p:spPr>
          <a:xfrm>
            <a:off x="-5925" y="-18517"/>
            <a:ext cx="12188389" cy="6857990"/>
          </a:xfrm>
          <a:prstGeom prst="rect">
            <a:avLst/>
          </a:prstGeom>
          <a:noFill/>
          <a:ln>
            <a:noFill/>
          </a:ln>
        </p:spPr>
      </p:pic>
      <p:grpSp>
        <p:nvGrpSpPr>
          <p:cNvPr id="330" name="Google Shape;330;p1"/>
          <p:cNvGrpSpPr/>
          <p:nvPr/>
        </p:nvGrpSpPr>
        <p:grpSpPr>
          <a:xfrm>
            <a:off x="705392" y="2230965"/>
            <a:ext cx="10982062" cy="2396067"/>
            <a:chOff x="605895" y="2235200"/>
            <a:chExt cx="10982062" cy="2396067"/>
          </a:xfrm>
        </p:grpSpPr>
        <p:sp>
          <p:nvSpPr>
            <p:cNvPr id="331" name="Google Shape;331;p1"/>
            <p:cNvSpPr/>
            <p:nvPr/>
          </p:nvSpPr>
          <p:spPr>
            <a:xfrm>
              <a:off x="2582333" y="2235200"/>
              <a:ext cx="7027334" cy="2396067"/>
            </a:xfrm>
            <a:prstGeom prst="round2DiagRect">
              <a:avLst>
                <a:gd name="adj1" fmla="val 9246"/>
                <a:gd name="adj2" fmla="val 0"/>
              </a:avLst>
            </a:prstGeom>
            <a:solidFill>
              <a:schemeClr val="dk1">
                <a:alpha val="80000"/>
              </a:schemeClr>
            </a:solidFill>
            <a:ln w="19050" cap="sq" cmpd="sng">
              <a:solidFill>
                <a:schemeClr val="lt2">
                  <a:alpha val="60000"/>
                </a:schemeClr>
              </a:solidFill>
              <a:prstDash val="solid"/>
              <a:miter lim="800000"/>
              <a:headEnd type="none" w="sm" len="sm"/>
              <a:tailEnd type="none" w="sm" len="sm"/>
            </a:ln>
            <a:effectLst>
              <a:outerShdw blurRad="88900" dist="38100" dir="5400000" algn="t" rotWithShape="0">
                <a:srgbClr val="000000">
                  <a:alpha val="400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Twentieth Century"/>
                <a:ea typeface="Twentieth Century"/>
                <a:cs typeface="Twentieth Century"/>
                <a:sym typeface="Twentieth Century"/>
              </a:endParaRPr>
            </a:p>
          </p:txBody>
        </p:sp>
        <p:grpSp>
          <p:nvGrpSpPr>
            <p:cNvPr id="332" name="Google Shape;332;p1"/>
            <p:cNvGrpSpPr/>
            <p:nvPr/>
          </p:nvGrpSpPr>
          <p:grpSpPr>
            <a:xfrm>
              <a:off x="605895" y="2900097"/>
              <a:ext cx="10982062" cy="1211524"/>
              <a:chOff x="605895" y="2900097"/>
              <a:chExt cx="10982062" cy="1211524"/>
            </a:xfrm>
          </p:grpSpPr>
          <p:sp>
            <p:nvSpPr>
              <p:cNvPr id="333" name="Google Shape;333;p1"/>
              <p:cNvSpPr/>
              <p:nvPr/>
            </p:nvSpPr>
            <p:spPr>
              <a:xfrm rot="-5400000" flipH="1">
                <a:off x="9653587" y="3379784"/>
                <a:ext cx="417513" cy="512763"/>
              </a:xfrm>
              <a:custGeom>
                <a:avLst/>
                <a:gdLst/>
                <a:ahLst/>
                <a:cxnLst/>
                <a:rect l="l" t="t" r="r" b="b"/>
                <a:pathLst>
                  <a:path w="263" h="323" extrusionOk="0">
                    <a:moveTo>
                      <a:pt x="12" y="323"/>
                    </a:moveTo>
                    <a:lnTo>
                      <a:pt x="0" y="314"/>
                    </a:lnTo>
                    <a:lnTo>
                      <a:pt x="203" y="108"/>
                    </a:lnTo>
                    <a:lnTo>
                      <a:pt x="248" y="0"/>
                    </a:lnTo>
                    <a:lnTo>
                      <a:pt x="263" y="6"/>
                    </a:lnTo>
                    <a:lnTo>
                      <a:pt x="218" y="117"/>
                    </a:lnTo>
                    <a:lnTo>
                      <a:pt x="218" y="117"/>
                    </a:lnTo>
                    <a:lnTo>
                      <a:pt x="12" y="323"/>
                    </a:lnTo>
                    <a:close/>
                  </a:path>
                </a:pathLst>
              </a:custGeom>
              <a:solidFill>
                <a:schemeClr val="lt2">
                  <a:alpha val="60000"/>
                </a:schemeClr>
              </a:solidFill>
              <a:ln>
                <a:noFill/>
              </a:ln>
              <a:effectLst>
                <a:outerShdw blurRad="50800" dist="38100" dir="2700000" algn="tl" rotWithShape="0">
                  <a:srgbClr val="000000">
                    <a:alpha val="57647"/>
                  </a:srgbClr>
                </a:outerShdw>
              </a:effectLst>
            </p:spPr>
          </p:sp>
          <p:sp>
            <p:nvSpPr>
              <p:cNvPr id="334" name="Google Shape;334;p1"/>
              <p:cNvSpPr/>
              <p:nvPr/>
            </p:nvSpPr>
            <p:spPr>
              <a:xfrm rot="-5400000" flipH="1">
                <a:off x="10078244" y="3310728"/>
                <a:ext cx="157163" cy="152400"/>
              </a:xfrm>
              <a:custGeom>
                <a:avLst/>
                <a:gdLst/>
                <a:ahLst/>
                <a:cxnLst/>
                <a:rect l="l" t="t" r="r" b="b"/>
                <a:pathLst>
                  <a:path w="33" h="32" extrusionOk="0">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
              <p:cNvSpPr/>
              <p:nvPr/>
            </p:nvSpPr>
            <p:spPr>
              <a:xfrm rot="-5400000" flipH="1">
                <a:off x="11146631" y="3574253"/>
                <a:ext cx="188913"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
              <p:cNvSpPr/>
              <p:nvPr/>
            </p:nvSpPr>
            <p:spPr>
              <a:xfrm rot="-5400000" flipH="1">
                <a:off x="10230644" y="3034502"/>
                <a:ext cx="304800" cy="1544638"/>
              </a:xfrm>
              <a:custGeom>
                <a:avLst/>
                <a:gdLst/>
                <a:ahLst/>
                <a:cxnLst/>
                <a:rect l="l" t="t" r="r" b="b"/>
                <a:pathLst>
                  <a:path w="192" h="973" extrusionOk="0">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lt2">
                  <a:alpha val="60000"/>
                </a:schemeClr>
              </a:solidFill>
              <a:ln>
                <a:noFill/>
              </a:ln>
              <a:effectLst>
                <a:outerShdw blurRad="50800" dist="38100" dir="2700000" algn="tl" rotWithShape="0">
                  <a:srgbClr val="000000">
                    <a:alpha val="57647"/>
                  </a:srgbClr>
                </a:outerShdw>
              </a:effectLst>
            </p:spPr>
          </p:sp>
          <p:sp>
            <p:nvSpPr>
              <p:cNvPr id="337" name="Google Shape;337;p1"/>
              <p:cNvSpPr/>
              <p:nvPr/>
            </p:nvSpPr>
            <p:spPr>
              <a:xfrm rot="5400000">
                <a:off x="10034587" y="2562753"/>
                <a:ext cx="298450" cy="1154113"/>
              </a:xfrm>
              <a:custGeom>
                <a:avLst/>
                <a:gdLst/>
                <a:ahLst/>
                <a:cxnLst/>
                <a:rect l="l" t="t" r="r" b="b"/>
                <a:pathLst>
                  <a:path w="188" h="727" extrusionOk="0">
                    <a:moveTo>
                      <a:pt x="15" y="727"/>
                    </a:moveTo>
                    <a:lnTo>
                      <a:pt x="0" y="727"/>
                    </a:lnTo>
                    <a:lnTo>
                      <a:pt x="0" y="407"/>
                    </a:lnTo>
                    <a:lnTo>
                      <a:pt x="0" y="407"/>
                    </a:lnTo>
                    <a:lnTo>
                      <a:pt x="176" y="0"/>
                    </a:lnTo>
                    <a:lnTo>
                      <a:pt x="188" y="6"/>
                    </a:lnTo>
                    <a:lnTo>
                      <a:pt x="15" y="410"/>
                    </a:lnTo>
                    <a:lnTo>
                      <a:pt x="15" y="727"/>
                    </a:lnTo>
                    <a:close/>
                  </a:path>
                </a:pathLst>
              </a:custGeom>
              <a:solidFill>
                <a:schemeClr val="lt2">
                  <a:alpha val="60000"/>
                </a:schemeClr>
              </a:solidFill>
              <a:ln>
                <a:noFill/>
              </a:ln>
              <a:effectLst>
                <a:outerShdw blurRad="50800" dist="38100" dir="2700000" algn="tl" rotWithShape="0">
                  <a:srgbClr val="000000">
                    <a:alpha val="57647"/>
                  </a:srgbClr>
                </a:outerShdw>
              </a:effectLst>
            </p:spPr>
          </p:sp>
          <p:sp>
            <p:nvSpPr>
              <p:cNvPr id="338" name="Google Shape;338;p1"/>
              <p:cNvSpPr/>
              <p:nvPr/>
            </p:nvSpPr>
            <p:spPr>
              <a:xfrm rot="5400000">
                <a:off x="10747375" y="3232679"/>
                <a:ext cx="157163" cy="155575"/>
              </a:xfrm>
              <a:custGeom>
                <a:avLst/>
                <a:gdLst/>
                <a:ahLst/>
                <a:cxnLst/>
                <a:rect l="l" t="t" r="r" b="b"/>
                <a:pathLst>
                  <a:path w="33" h="33" extrusionOk="0">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
              <p:cNvSpPr/>
              <p:nvPr/>
            </p:nvSpPr>
            <p:spPr>
              <a:xfrm rot="5400000">
                <a:off x="11399044" y="3095360"/>
                <a:ext cx="188913"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
              <p:cNvSpPr/>
              <p:nvPr/>
            </p:nvSpPr>
            <p:spPr>
              <a:xfrm rot="5400000">
                <a:off x="10353675" y="2153178"/>
                <a:ext cx="307975" cy="1801813"/>
              </a:xfrm>
              <a:custGeom>
                <a:avLst/>
                <a:gdLst/>
                <a:ahLst/>
                <a:cxnLst/>
                <a:rect l="l" t="t" r="r" b="b"/>
                <a:pathLst>
                  <a:path w="194" h="1135" extrusionOk="0">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lt2">
                  <a:alpha val="60000"/>
                </a:schemeClr>
              </a:solidFill>
              <a:ln>
                <a:noFill/>
              </a:ln>
              <a:effectLst>
                <a:outerShdw blurRad="50800" dist="38100" dir="2700000" algn="tl" rotWithShape="0">
                  <a:srgbClr val="000000">
                    <a:alpha val="57647"/>
                  </a:srgbClr>
                </a:outerShdw>
              </a:effectLst>
            </p:spPr>
          </p:sp>
          <p:sp>
            <p:nvSpPr>
              <p:cNvPr id="341" name="Google Shape;341;p1"/>
              <p:cNvSpPr/>
              <p:nvPr/>
            </p:nvSpPr>
            <p:spPr>
              <a:xfrm rot="5400000">
                <a:off x="9848850" y="330887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
              <p:cNvSpPr/>
              <p:nvPr/>
            </p:nvSpPr>
            <p:spPr>
              <a:xfrm rot="5400000">
                <a:off x="9721056" y="3284272"/>
                <a:ext cx="23813" cy="252413"/>
              </a:xfrm>
              <a:prstGeom prst="rect">
                <a:avLst/>
              </a:pr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
              <p:cNvSpPr/>
              <p:nvPr/>
            </p:nvSpPr>
            <p:spPr>
              <a:xfrm rot="5400000">
                <a:off x="2122751" y="3532184"/>
                <a:ext cx="417513" cy="512763"/>
              </a:xfrm>
              <a:custGeom>
                <a:avLst/>
                <a:gdLst/>
                <a:ahLst/>
                <a:cxnLst/>
                <a:rect l="l" t="t" r="r" b="b"/>
                <a:pathLst>
                  <a:path w="263" h="323" extrusionOk="0">
                    <a:moveTo>
                      <a:pt x="12" y="323"/>
                    </a:moveTo>
                    <a:lnTo>
                      <a:pt x="0" y="314"/>
                    </a:lnTo>
                    <a:lnTo>
                      <a:pt x="203" y="108"/>
                    </a:lnTo>
                    <a:lnTo>
                      <a:pt x="248" y="0"/>
                    </a:lnTo>
                    <a:lnTo>
                      <a:pt x="263" y="6"/>
                    </a:lnTo>
                    <a:lnTo>
                      <a:pt x="218" y="117"/>
                    </a:lnTo>
                    <a:lnTo>
                      <a:pt x="218" y="117"/>
                    </a:lnTo>
                    <a:lnTo>
                      <a:pt x="12" y="323"/>
                    </a:lnTo>
                    <a:close/>
                  </a:path>
                </a:pathLst>
              </a:custGeom>
              <a:solidFill>
                <a:schemeClr val="lt2">
                  <a:alpha val="60000"/>
                </a:schemeClr>
              </a:solidFill>
              <a:ln>
                <a:noFill/>
              </a:ln>
              <a:effectLst>
                <a:outerShdw blurRad="50800" dist="38100" dir="2700000" algn="tl" rotWithShape="0">
                  <a:srgbClr val="000000">
                    <a:alpha val="57647"/>
                  </a:srgbClr>
                </a:outerShdw>
              </a:effectLst>
            </p:spPr>
          </p:sp>
          <p:sp>
            <p:nvSpPr>
              <p:cNvPr id="344" name="Google Shape;344;p1"/>
              <p:cNvSpPr/>
              <p:nvPr/>
            </p:nvSpPr>
            <p:spPr>
              <a:xfrm rot="5400000">
                <a:off x="1958445" y="3463128"/>
                <a:ext cx="157163" cy="152400"/>
              </a:xfrm>
              <a:custGeom>
                <a:avLst/>
                <a:gdLst/>
                <a:ahLst/>
                <a:cxnLst/>
                <a:rect l="l" t="t" r="r" b="b"/>
                <a:pathLst>
                  <a:path w="33" h="32" extrusionOk="0">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
              <p:cNvSpPr/>
              <p:nvPr/>
            </p:nvSpPr>
            <p:spPr>
              <a:xfrm rot="5400000">
                <a:off x="858308" y="3726653"/>
                <a:ext cx="188913"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
              <p:cNvSpPr/>
              <p:nvPr/>
            </p:nvSpPr>
            <p:spPr>
              <a:xfrm rot="5400000">
                <a:off x="1658407" y="3186902"/>
                <a:ext cx="304800" cy="1544638"/>
              </a:xfrm>
              <a:custGeom>
                <a:avLst/>
                <a:gdLst/>
                <a:ahLst/>
                <a:cxnLst/>
                <a:rect l="l" t="t" r="r" b="b"/>
                <a:pathLst>
                  <a:path w="192" h="973" extrusionOk="0">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lt2">
                  <a:alpha val="60000"/>
                </a:schemeClr>
              </a:solidFill>
              <a:ln>
                <a:noFill/>
              </a:ln>
              <a:effectLst>
                <a:outerShdw blurRad="50800" dist="38100" dir="2700000" algn="tl" rotWithShape="0">
                  <a:srgbClr val="000000">
                    <a:alpha val="57647"/>
                  </a:srgbClr>
                </a:outerShdw>
              </a:effectLst>
            </p:spPr>
          </p:sp>
          <p:sp>
            <p:nvSpPr>
              <p:cNvPr id="347" name="Google Shape;347;p1"/>
              <p:cNvSpPr/>
              <p:nvPr/>
            </p:nvSpPr>
            <p:spPr>
              <a:xfrm rot="-5400000" flipH="1">
                <a:off x="1860814" y="2715153"/>
                <a:ext cx="298450" cy="1154113"/>
              </a:xfrm>
              <a:custGeom>
                <a:avLst/>
                <a:gdLst/>
                <a:ahLst/>
                <a:cxnLst/>
                <a:rect l="l" t="t" r="r" b="b"/>
                <a:pathLst>
                  <a:path w="188" h="727" extrusionOk="0">
                    <a:moveTo>
                      <a:pt x="15" y="727"/>
                    </a:moveTo>
                    <a:lnTo>
                      <a:pt x="0" y="727"/>
                    </a:lnTo>
                    <a:lnTo>
                      <a:pt x="0" y="407"/>
                    </a:lnTo>
                    <a:lnTo>
                      <a:pt x="0" y="407"/>
                    </a:lnTo>
                    <a:lnTo>
                      <a:pt x="176" y="0"/>
                    </a:lnTo>
                    <a:lnTo>
                      <a:pt x="188" y="6"/>
                    </a:lnTo>
                    <a:lnTo>
                      <a:pt x="15" y="410"/>
                    </a:lnTo>
                    <a:lnTo>
                      <a:pt x="15" y="727"/>
                    </a:lnTo>
                    <a:close/>
                  </a:path>
                </a:pathLst>
              </a:custGeom>
              <a:solidFill>
                <a:schemeClr val="lt2">
                  <a:alpha val="60000"/>
                </a:schemeClr>
              </a:solidFill>
              <a:ln>
                <a:noFill/>
              </a:ln>
              <a:effectLst>
                <a:outerShdw blurRad="50800" dist="38100" dir="2700000" algn="tl" rotWithShape="0">
                  <a:srgbClr val="000000">
                    <a:alpha val="57647"/>
                  </a:srgbClr>
                </a:outerShdw>
              </a:effectLst>
            </p:spPr>
          </p:sp>
          <p:sp>
            <p:nvSpPr>
              <p:cNvPr id="348" name="Google Shape;348;p1"/>
              <p:cNvSpPr/>
              <p:nvPr/>
            </p:nvSpPr>
            <p:spPr>
              <a:xfrm rot="-5400000" flipH="1">
                <a:off x="1289314" y="3385079"/>
                <a:ext cx="157163" cy="155575"/>
              </a:xfrm>
              <a:custGeom>
                <a:avLst/>
                <a:gdLst/>
                <a:ahLst/>
                <a:cxnLst/>
                <a:rect l="l" t="t" r="r" b="b"/>
                <a:pathLst>
                  <a:path w="33" h="33" extrusionOk="0">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
              <p:cNvSpPr/>
              <p:nvPr/>
            </p:nvSpPr>
            <p:spPr>
              <a:xfrm rot="-5400000" flipH="1">
                <a:off x="605895" y="3247760"/>
                <a:ext cx="188913"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
              <p:cNvSpPr/>
              <p:nvPr/>
            </p:nvSpPr>
            <p:spPr>
              <a:xfrm rot="-5400000" flipH="1">
                <a:off x="1532202" y="2305578"/>
                <a:ext cx="307975" cy="1801813"/>
              </a:xfrm>
              <a:custGeom>
                <a:avLst/>
                <a:gdLst/>
                <a:ahLst/>
                <a:cxnLst/>
                <a:rect l="l" t="t" r="r" b="b"/>
                <a:pathLst>
                  <a:path w="194" h="1135" extrusionOk="0">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lt2">
                  <a:alpha val="60000"/>
                </a:schemeClr>
              </a:solidFill>
              <a:ln>
                <a:noFill/>
              </a:ln>
              <a:effectLst>
                <a:outerShdw blurRad="50800" dist="38100" dir="2700000" algn="tl" rotWithShape="0">
                  <a:srgbClr val="000000">
                    <a:alpha val="57647"/>
                  </a:srgbClr>
                </a:outerShdw>
              </a:effectLst>
            </p:spPr>
          </p:sp>
          <p:sp>
            <p:nvSpPr>
              <p:cNvPr id="351" name="Google Shape;351;p1"/>
              <p:cNvSpPr/>
              <p:nvPr/>
            </p:nvSpPr>
            <p:spPr>
              <a:xfrm rot="-5400000" flipH="1">
                <a:off x="2154501" y="346127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
              <p:cNvSpPr/>
              <p:nvPr/>
            </p:nvSpPr>
            <p:spPr>
              <a:xfrm rot="-5400000" flipH="1">
                <a:off x="2448983" y="3436672"/>
                <a:ext cx="23813" cy="252413"/>
              </a:xfrm>
              <a:prstGeom prst="rect">
                <a:avLst/>
              </a:prstGeom>
              <a:solidFill>
                <a:schemeClr val="lt2">
                  <a:alpha val="60000"/>
                </a:schemeClr>
              </a:solidFill>
              <a:ln>
                <a:noFill/>
              </a:ln>
              <a:effectLst>
                <a:outerShdw blurRad="50800" dist="38100" dir="2700000" algn="tl" rotWithShape="0">
                  <a:srgbClr val="000000">
                    <a:alpha val="57647"/>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3" name="Google Shape;353;p1"/>
          <p:cNvSpPr txBox="1">
            <a:spLocks noGrp="1"/>
          </p:cNvSpPr>
          <p:nvPr>
            <p:ph type="ctrTitle"/>
          </p:nvPr>
        </p:nvSpPr>
        <p:spPr>
          <a:xfrm>
            <a:off x="3666080" y="2912312"/>
            <a:ext cx="5140854" cy="832373"/>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lt1"/>
              </a:buClr>
              <a:buSzPts val="4800"/>
              <a:buFont typeface="Twentieth Century"/>
              <a:buNone/>
            </a:pPr>
            <a:r>
              <a:rPr lang="es-ES" dirty="0">
                <a:latin typeface="Fira Code" panose="020B0809050000020004" pitchFamily="49" charset="0"/>
                <a:ea typeface="Fira Code" panose="020B0809050000020004" pitchFamily="49" charset="0"/>
                <a:cs typeface="Fira Code" panose="020B0809050000020004" pitchFamily="49" charset="0"/>
              </a:rPr>
              <a:t>S.O LINUX</a:t>
            </a:r>
            <a:endParaRPr dirty="0">
              <a:latin typeface="Fira Code" panose="020B0809050000020004" pitchFamily="49" charset="0"/>
              <a:ea typeface="Fira Code" panose="020B0809050000020004" pitchFamily="49" charset="0"/>
              <a:cs typeface="Fira Code" panose="020B0809050000020004" pitchFamily="49" charset="0"/>
            </a:endParaRPr>
          </a:p>
        </p:txBody>
      </p:sp>
      <p:sp>
        <p:nvSpPr>
          <p:cNvPr id="354" name="Google Shape;354;p1"/>
          <p:cNvSpPr txBox="1">
            <a:spLocks noGrp="1"/>
          </p:cNvSpPr>
          <p:nvPr>
            <p:ph type="subTitle" idx="1"/>
          </p:nvPr>
        </p:nvSpPr>
        <p:spPr>
          <a:xfrm>
            <a:off x="7709775" y="3994143"/>
            <a:ext cx="1783748" cy="591920"/>
          </a:xfrm>
          <a:prstGeom prst="rect">
            <a:avLst/>
          </a:prstGeom>
          <a:noFill/>
          <a:ln>
            <a:noFill/>
          </a:ln>
        </p:spPr>
        <p:txBody>
          <a:bodyPr spcFirstLastPara="1" wrap="square" lIns="91425" tIns="45700" rIns="91425" bIns="45700" anchor="t" anchorCtr="0">
            <a:normAutofit fontScale="55000" lnSpcReduction="20000"/>
          </a:bodyPr>
          <a:lstStyle/>
          <a:p>
            <a:pPr marL="0" lvl="0" indent="0" algn="ctr" rtl="0">
              <a:lnSpc>
                <a:spcPct val="120000"/>
              </a:lnSpc>
              <a:spcBef>
                <a:spcPts val="0"/>
              </a:spcBef>
              <a:spcAft>
                <a:spcPts val="0"/>
              </a:spcAft>
              <a:buClr>
                <a:schemeClr val="lt2"/>
              </a:buClr>
              <a:buSzPct val="125000"/>
              <a:buNone/>
            </a:pPr>
            <a:r>
              <a:rPr lang="es-ES" dirty="0">
                <a:latin typeface="Fira Code" panose="020B0809050000020004" pitchFamily="49" charset="0"/>
                <a:ea typeface="Fira Code" panose="020B0809050000020004" pitchFamily="49" charset="0"/>
                <a:cs typeface="Fira Code" panose="020B0809050000020004" pitchFamily="49" charset="0"/>
              </a:rPr>
              <a:t>IRENE VERDEJA</a:t>
            </a:r>
            <a:endParaRPr dirty="0">
              <a:latin typeface="Fira Code" panose="020B0809050000020004" pitchFamily="49" charset="0"/>
              <a:ea typeface="Fira Code" panose="020B0809050000020004" pitchFamily="49" charset="0"/>
              <a:cs typeface="Fira Code" panose="020B0809050000020004" pitchFamily="49" charset="0"/>
            </a:endParaRPr>
          </a:p>
          <a:p>
            <a:pPr marL="0" lvl="0" indent="0" algn="ctr" rtl="0">
              <a:lnSpc>
                <a:spcPct val="120000"/>
              </a:lnSpc>
              <a:spcBef>
                <a:spcPts val="1000"/>
              </a:spcBef>
              <a:spcAft>
                <a:spcPts val="0"/>
              </a:spcAft>
              <a:buClr>
                <a:schemeClr val="lt2"/>
              </a:buClr>
              <a:buSzPct val="125000"/>
              <a:buNone/>
            </a:pPr>
            <a:r>
              <a:rPr lang="es-ES" dirty="0">
                <a:latin typeface="Fira Code" panose="020B0809050000020004" pitchFamily="49" charset="0"/>
                <a:ea typeface="Fira Code" panose="020B0809050000020004" pitchFamily="49" charset="0"/>
                <a:cs typeface="Fira Code" panose="020B0809050000020004" pitchFamily="49" charset="0"/>
              </a:rPr>
              <a:t>MARTA TIRADOR</a:t>
            </a:r>
            <a:endParaRPr dirty="0">
              <a:latin typeface="Fira Code" panose="020B0809050000020004" pitchFamily="49" charset="0"/>
              <a:ea typeface="Fira Code" panose="020B0809050000020004" pitchFamily="49" charset="0"/>
              <a:cs typeface="Fira Code" panose="020B0809050000020004" pitchFamily="49"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lumMod val="50000"/>
                </a:schemeClr>
              </a:solidFill>
            </a:endParaRPr>
          </a:p>
        </p:txBody>
      </p:sp>
      <p:cxnSp>
        <p:nvCxnSpPr>
          <p:cNvPr id="25" name="Straight Connector 24">
            <a:extLst>
              <a:ext uri="{FF2B5EF4-FFF2-40B4-BE49-F238E27FC236}">
                <a16:creationId xmlns:a16="http://schemas.microsoft.com/office/drawing/2014/main" id="{EC4521DE-248E-440D-AAD6-FD9E7D34B3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85285" y="0"/>
            <a:ext cx="0" cy="685800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42C13FA-4C0F-42D0-9626-5BA6040D8C3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6252485"/>
            <a:ext cx="1219200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6" name="Google Shape;540;p20" descr="Escala de tiempo&#10;&#10;Descripción generada automáticamente con confianza baja">
            <a:extLst>
              <a:ext uri="{FF2B5EF4-FFF2-40B4-BE49-F238E27FC236}">
                <a16:creationId xmlns:a16="http://schemas.microsoft.com/office/drawing/2014/main" id="{FEAB8266-8CBE-2B3A-E880-278880B6311C}"/>
              </a:ext>
            </a:extLst>
          </p:cNvPr>
          <p:cNvPicPr preferRelativeResize="0"/>
          <p:nvPr/>
        </p:nvPicPr>
        <p:blipFill rotWithShape="1">
          <a:blip r:embed="rId2">
            <a:alphaModFix/>
          </a:blip>
          <a:srcRect/>
          <a:stretch/>
        </p:blipFill>
        <p:spPr>
          <a:xfrm>
            <a:off x="1143000" y="1788933"/>
            <a:ext cx="9905999" cy="2674620"/>
          </a:xfrm>
          <a:prstGeom prst="rect">
            <a:avLst/>
          </a:prstGeom>
          <a:noFill/>
          <a:ln>
            <a:noFill/>
          </a:ln>
        </p:spPr>
      </p:pic>
    </p:spTree>
    <p:extLst>
      <p:ext uri="{BB962C8B-B14F-4D97-AF65-F5344CB8AC3E}">
        <p14:creationId xmlns:p14="http://schemas.microsoft.com/office/powerpoint/2010/main" val="20722618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32"/>
        <p:cNvGrpSpPr/>
        <p:nvPr/>
      </p:nvGrpSpPr>
      <p:grpSpPr>
        <a:xfrm>
          <a:off x="0" y="0"/>
          <a:ext cx="0" cy="0"/>
          <a:chOff x="0" y="0"/>
          <a:chExt cx="0" cy="0"/>
        </a:xfrm>
      </p:grpSpPr>
      <p:sp>
        <p:nvSpPr>
          <p:cNvPr id="433" name="Google Shape;433;p10"/>
          <p:cNvSpPr/>
          <p:nvPr/>
        </p:nvSpPr>
        <p:spPr>
          <a:xfrm>
            <a:off x="0" y="0"/>
            <a:ext cx="121920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434" name="Google Shape;434;p10" descr="Dibujo de ingeniería&#10;&#10;Descripción generada automáticamente"/>
          <p:cNvPicPr preferRelativeResize="0"/>
          <p:nvPr/>
        </p:nvPicPr>
        <p:blipFill rotWithShape="1">
          <a:blip r:embed="rId3">
            <a:alphaModFix/>
          </a:blip>
          <a:srcRect l="9182" t="3844" r="27002" b="1"/>
          <a:stretch/>
        </p:blipFill>
        <p:spPr>
          <a:xfrm>
            <a:off x="3522468" y="10"/>
            <a:ext cx="8669532" cy="6857990"/>
          </a:xfrm>
          <a:prstGeom prst="rect">
            <a:avLst/>
          </a:prstGeom>
          <a:noFill/>
          <a:ln>
            <a:noFill/>
          </a:ln>
        </p:spPr>
      </p:pic>
      <p:sp>
        <p:nvSpPr>
          <p:cNvPr id="435" name="Google Shape;435;p10"/>
          <p:cNvSpPr/>
          <p:nvPr/>
        </p:nvSpPr>
        <p:spPr>
          <a:xfrm>
            <a:off x="2" y="0"/>
            <a:ext cx="9756601" cy="6858000"/>
          </a:xfrm>
          <a:prstGeom prst="rect">
            <a:avLst/>
          </a:prstGeom>
          <a:gradFill>
            <a:gsLst>
              <a:gs pos="0">
                <a:srgbClr val="000000">
                  <a:alpha val="0"/>
                </a:srgbClr>
              </a:gs>
              <a:gs pos="19000">
                <a:srgbClr val="000000">
                  <a:alpha val="37647"/>
                </a:srgbClr>
              </a:gs>
              <a:gs pos="35000">
                <a:srgbClr val="000000">
                  <a:alpha val="77647"/>
                </a:srgbClr>
              </a:gs>
              <a:gs pos="58000">
                <a:schemeClr val="dk1"/>
              </a:gs>
              <a:gs pos="100000">
                <a:schemeClr val="dk1"/>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436" name="Google Shape;436;p10"/>
          <p:cNvSpPr txBox="1">
            <a:spLocks noGrp="1"/>
          </p:cNvSpPr>
          <p:nvPr>
            <p:ph type="title"/>
          </p:nvPr>
        </p:nvSpPr>
        <p:spPr>
          <a:xfrm>
            <a:off x="371094" y="1161288"/>
            <a:ext cx="3438144" cy="1124712"/>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85CFE1"/>
              </a:buClr>
              <a:buSzPts val="2400"/>
              <a:buFont typeface="Fira Code"/>
              <a:buNone/>
            </a:pPr>
            <a:r>
              <a:rPr lang="es-ES" sz="2400" dirty="0">
                <a:solidFill>
                  <a:srgbClr val="85CFE1"/>
                </a:solidFill>
                <a:latin typeface="Fira Code"/>
                <a:ea typeface="Fira Code"/>
                <a:cs typeface="Fira Code"/>
                <a:sym typeface="Fira Code"/>
              </a:rPr>
              <a:t>Caracteres especiales</a:t>
            </a:r>
            <a:br>
              <a:rPr lang="es-ES" sz="2400" dirty="0"/>
            </a:br>
            <a:endParaRPr sz="2400" dirty="0"/>
          </a:p>
        </p:txBody>
      </p:sp>
      <p:sp>
        <p:nvSpPr>
          <p:cNvPr id="437" name="Google Shape;437;p10"/>
          <p:cNvSpPr/>
          <p:nvPr/>
        </p:nvSpPr>
        <p:spPr>
          <a:xfrm rot="5400000">
            <a:off x="662559" y="605790"/>
            <a:ext cx="73152" cy="54864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38" name="Google Shape;438;p10"/>
          <p:cNvSpPr/>
          <p:nvPr/>
        </p:nvSpPr>
        <p:spPr>
          <a:xfrm>
            <a:off x="428244" y="2443480"/>
            <a:ext cx="3300984" cy="18288"/>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439" name="Google Shape;439;p10"/>
          <p:cNvSpPr txBox="1">
            <a:spLocks noGrp="1"/>
          </p:cNvSpPr>
          <p:nvPr>
            <p:ph type="body" idx="1"/>
          </p:nvPr>
        </p:nvSpPr>
        <p:spPr>
          <a:xfrm>
            <a:off x="371093" y="2718054"/>
            <a:ext cx="5488531" cy="3580482"/>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1800"/>
              <a:buNone/>
            </a:pPr>
            <a:endParaRPr sz="1800" b="0" i="0" u="none" strike="noStrike" dirty="0">
              <a:solidFill>
                <a:schemeClr val="dk1"/>
              </a:solidFill>
              <a:latin typeface="Fira Code"/>
              <a:ea typeface="Fira Code"/>
              <a:cs typeface="Fira Code"/>
              <a:sym typeface="Fira Code"/>
            </a:endParaRPr>
          </a:p>
          <a:p>
            <a:pPr marL="228600" lvl="0" indent="-228600" algn="l" rtl="0">
              <a:lnSpc>
                <a:spcPct val="90000"/>
              </a:lnSpc>
              <a:spcBef>
                <a:spcPts val="1200"/>
              </a:spcBef>
              <a:spcAft>
                <a:spcPts val="0"/>
              </a:spcAft>
              <a:buClr>
                <a:schemeClr val="lt1"/>
              </a:buClr>
              <a:buSzPts val="1800"/>
              <a:buFont typeface="Arial"/>
              <a:buChar char="•"/>
            </a:pPr>
            <a:r>
              <a:rPr lang="es-ES" sz="1800" b="0" i="0" u="none" strike="noStrike" dirty="0">
                <a:latin typeface="Fira Code"/>
                <a:ea typeface="Fira Code"/>
                <a:cs typeface="Fira Code"/>
                <a:sym typeface="Fira Code"/>
              </a:rPr>
              <a:t>Los caracteres especiales en Linux son símbolos o secuencias de caracteres con significados especiales para el sistema operativo y las aplicaciones.</a:t>
            </a:r>
            <a:endParaRPr dirty="0"/>
          </a:p>
          <a:p>
            <a:pPr marL="228600" lvl="0" indent="-114300" algn="l" rtl="0">
              <a:lnSpc>
                <a:spcPct val="90000"/>
              </a:lnSpc>
              <a:spcBef>
                <a:spcPts val="1200"/>
              </a:spcBef>
              <a:spcAft>
                <a:spcPts val="0"/>
              </a:spcAft>
              <a:buClr>
                <a:schemeClr val="lt1"/>
              </a:buClr>
              <a:buSzPts val="1800"/>
              <a:buFont typeface="Arial"/>
              <a:buNone/>
            </a:pPr>
            <a:endParaRPr sz="1800" b="0" i="0" u="none" strike="noStrike" dirty="0">
              <a:latin typeface="Fira Code"/>
              <a:ea typeface="Fira Code"/>
              <a:cs typeface="Fira Code"/>
              <a:sym typeface="Fira Code"/>
            </a:endParaRPr>
          </a:p>
          <a:p>
            <a:pPr marL="228600" lvl="0" indent="-228600" algn="l" rtl="0">
              <a:lnSpc>
                <a:spcPct val="90000"/>
              </a:lnSpc>
              <a:spcBef>
                <a:spcPts val="0"/>
              </a:spcBef>
              <a:spcAft>
                <a:spcPts val="0"/>
              </a:spcAft>
              <a:buClr>
                <a:schemeClr val="lt1"/>
              </a:buClr>
              <a:buSzPts val="1800"/>
              <a:buFont typeface="Arial"/>
              <a:buChar char="•"/>
            </a:pPr>
            <a:r>
              <a:rPr lang="es-ES" sz="1800" dirty="0">
                <a:latin typeface="Fira Code"/>
                <a:ea typeface="Fira Code"/>
                <a:cs typeface="Fira Code"/>
                <a:sym typeface="Fira Code"/>
              </a:rPr>
              <a:t>M</a:t>
            </a:r>
            <a:r>
              <a:rPr lang="es-ES" sz="1800" b="0" i="0" u="none" strike="noStrike" dirty="0">
                <a:latin typeface="Fira Code"/>
                <a:ea typeface="Fira Code"/>
                <a:cs typeface="Fira Code"/>
                <a:sym typeface="Fira Code"/>
              </a:rPr>
              <a:t>odifican el comportamiento predeterminado de los comandos y permiten realizar tareas avanzadas.</a:t>
            </a:r>
            <a:endParaRPr dirty="0"/>
          </a:p>
          <a:p>
            <a:pPr marL="228600" lvl="0" indent="-171450" algn="l" rtl="0">
              <a:lnSpc>
                <a:spcPct val="90000"/>
              </a:lnSpc>
              <a:spcBef>
                <a:spcPts val="2200"/>
              </a:spcBef>
              <a:spcAft>
                <a:spcPts val="0"/>
              </a:spcAft>
              <a:buClr>
                <a:schemeClr val="lt1"/>
              </a:buClr>
              <a:buSzPts val="900"/>
              <a:buNone/>
            </a:pPr>
            <a:endParaRPr sz="9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43"/>
        <p:cNvGrpSpPr/>
        <p:nvPr/>
      </p:nvGrpSpPr>
      <p:grpSpPr>
        <a:xfrm>
          <a:off x="0" y="0"/>
          <a:ext cx="0" cy="0"/>
          <a:chOff x="0" y="0"/>
          <a:chExt cx="0" cy="0"/>
        </a:xfrm>
      </p:grpSpPr>
      <p:sp>
        <p:nvSpPr>
          <p:cNvPr id="444" name="Google Shape;444;p11"/>
          <p:cNvSpPr/>
          <p:nvPr/>
        </p:nvSpPr>
        <p:spPr>
          <a:xfrm>
            <a:off x="0" y="0"/>
            <a:ext cx="12192000" cy="6858000"/>
          </a:xfrm>
          <a:prstGeom prst="rect">
            <a:avLst/>
          </a:prstGeom>
          <a:solidFill>
            <a:srgbClr val="0C0C0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445" name="Google Shape;445;p11"/>
          <p:cNvSpPr txBox="1">
            <a:spLocks noGrp="1"/>
          </p:cNvSpPr>
          <p:nvPr>
            <p:ph type="title"/>
          </p:nvPr>
        </p:nvSpPr>
        <p:spPr>
          <a:xfrm>
            <a:off x="653142" y="2026341"/>
            <a:ext cx="7053944" cy="577872"/>
          </a:xfrm>
          <a:prstGeom prst="rect">
            <a:avLst/>
          </a:prstGeom>
          <a:noFill/>
          <a:ln>
            <a:noFill/>
          </a:ln>
        </p:spPr>
        <p:txBody>
          <a:bodyPr spcFirstLastPara="1" wrap="square" lIns="91425" tIns="45700" rIns="91425" bIns="45700" anchor="b" anchorCtr="0">
            <a:normAutofit fontScale="90000"/>
          </a:bodyPr>
          <a:lstStyle/>
          <a:p>
            <a:pPr marL="0" lvl="0" indent="0" algn="r" rtl="0">
              <a:lnSpc>
                <a:spcPct val="90000"/>
              </a:lnSpc>
              <a:spcBef>
                <a:spcPts val="0"/>
              </a:spcBef>
              <a:spcAft>
                <a:spcPts val="0"/>
              </a:spcAft>
              <a:buClr>
                <a:schemeClr val="lt1"/>
              </a:buClr>
              <a:buSzPct val="100000"/>
              <a:buFont typeface="Fira Code"/>
              <a:buNone/>
            </a:pPr>
            <a:r>
              <a:rPr lang="es-ES" sz="3100" dirty="0" err="1">
                <a:solidFill>
                  <a:schemeClr val="accent5">
                    <a:lumMod val="60000"/>
                    <a:lumOff val="40000"/>
                  </a:schemeClr>
                </a:solidFill>
                <a:latin typeface="Fira Code"/>
                <a:ea typeface="Fira Code"/>
                <a:cs typeface="Fira Code"/>
                <a:sym typeface="Fira Code"/>
              </a:rPr>
              <a:t>I.Caracteres</a:t>
            </a:r>
            <a:r>
              <a:rPr lang="es-ES" sz="3100" dirty="0">
                <a:solidFill>
                  <a:schemeClr val="accent5">
                    <a:lumMod val="60000"/>
                    <a:lumOff val="40000"/>
                  </a:schemeClr>
                </a:solidFill>
                <a:latin typeface="Fira Code"/>
                <a:ea typeface="Fira Code"/>
                <a:cs typeface="Fira Code"/>
                <a:sym typeface="Fira Code"/>
              </a:rPr>
              <a:t> especiales comunes más utilizados:</a:t>
            </a:r>
            <a:br>
              <a:rPr lang="es-ES" sz="3600" dirty="0">
                <a:solidFill>
                  <a:schemeClr val="accent5">
                    <a:lumMod val="60000"/>
                    <a:lumOff val="40000"/>
                  </a:schemeClr>
                </a:solidFill>
              </a:rPr>
            </a:br>
            <a:endParaRPr dirty="0">
              <a:solidFill>
                <a:schemeClr val="accent5">
                  <a:lumMod val="60000"/>
                  <a:lumOff val="40000"/>
                </a:schemeClr>
              </a:solidFill>
            </a:endParaRPr>
          </a:p>
        </p:txBody>
      </p:sp>
      <p:cxnSp>
        <p:nvCxnSpPr>
          <p:cNvPr id="446" name="Google Shape;446;p11"/>
          <p:cNvCxnSpPr/>
          <p:nvPr/>
        </p:nvCxnSpPr>
        <p:spPr>
          <a:xfrm rot="10800000">
            <a:off x="126210" y="2026340"/>
            <a:ext cx="5220936" cy="0"/>
          </a:xfrm>
          <a:prstGeom prst="straightConnector1">
            <a:avLst/>
          </a:prstGeom>
          <a:noFill/>
          <a:ln w="12700" cap="flat" cmpd="sng">
            <a:solidFill>
              <a:schemeClr val="accent2"/>
            </a:solidFill>
            <a:prstDash val="solid"/>
            <a:miter lim="800000"/>
            <a:headEnd type="none" w="sm" len="sm"/>
            <a:tailEnd type="none" w="sm" len="sm"/>
          </a:ln>
        </p:spPr>
      </p:cxnSp>
      <p:sp>
        <p:nvSpPr>
          <p:cNvPr id="447" name="Google Shape;447;p11"/>
          <p:cNvSpPr txBox="1">
            <a:spLocks noGrp="1"/>
          </p:cNvSpPr>
          <p:nvPr>
            <p:ph type="body" idx="1"/>
          </p:nvPr>
        </p:nvSpPr>
        <p:spPr>
          <a:xfrm>
            <a:off x="1392666" y="2258008"/>
            <a:ext cx="9617455" cy="4058814"/>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rgbClr val="000000"/>
              </a:buClr>
              <a:buSzPts val="1500"/>
              <a:buNone/>
            </a:pPr>
            <a:r>
              <a:rPr lang="es-ES" sz="1500" b="0" i="0" u="none" strike="noStrike" dirty="0">
                <a:solidFill>
                  <a:srgbClr val="000000"/>
                </a:solidFill>
                <a:latin typeface="Fira Code"/>
                <a:ea typeface="Fira Code"/>
                <a:cs typeface="Fira Code"/>
                <a:sym typeface="Fira Code"/>
              </a:rPr>
              <a:t>de los caracteres </a:t>
            </a:r>
            <a:r>
              <a:rPr lang="es-ES" sz="1500" b="0" i="0" u="none" strike="noStrike" dirty="0" err="1">
                <a:solidFill>
                  <a:srgbClr val="000000"/>
                </a:solidFill>
                <a:latin typeface="Fira Code"/>
                <a:ea typeface="Fira Code"/>
                <a:cs typeface="Fira Code"/>
                <a:sym typeface="Fira Code"/>
              </a:rPr>
              <a:t>espec</a:t>
            </a:r>
            <a:endParaRPr sz="1500" b="0" dirty="0">
              <a:solidFill>
                <a:schemeClr val="lt1"/>
              </a:solidFill>
            </a:endParaRPr>
          </a:p>
          <a:p>
            <a:pPr marL="228600" lvl="0" indent="-228600" algn="l" rtl="0">
              <a:lnSpc>
                <a:spcPct val="90000"/>
              </a:lnSpc>
              <a:spcBef>
                <a:spcPts val="2400"/>
              </a:spcBef>
              <a:spcAft>
                <a:spcPts val="0"/>
              </a:spcAft>
              <a:buClr>
                <a:schemeClr val="lt1"/>
              </a:buClr>
              <a:buSzPts val="1600"/>
              <a:buFont typeface="Calibri"/>
              <a:buAutoNum type="arabicPeriod"/>
            </a:pPr>
            <a:r>
              <a:rPr lang="es-ES" sz="1600" b="0" i="0" u="none" strike="noStrike" dirty="0">
                <a:solidFill>
                  <a:schemeClr val="lt1"/>
                </a:solidFill>
                <a:latin typeface="Fira Code"/>
                <a:ea typeface="Fira Code"/>
                <a:cs typeface="Fira Code"/>
                <a:sym typeface="Fira Code"/>
              </a:rPr>
              <a:t>Asterisco (*) y Signo de interrogación (?):</a:t>
            </a:r>
            <a:endParaRPr dirty="0"/>
          </a:p>
          <a:p>
            <a:pPr marL="742950" lvl="1" indent="-285750" algn="l" rtl="0">
              <a:lnSpc>
                <a:spcPct val="90000"/>
              </a:lnSpc>
              <a:spcBef>
                <a:spcPts val="0"/>
              </a:spcBef>
              <a:spcAft>
                <a:spcPts val="0"/>
              </a:spcAft>
              <a:buClr>
                <a:schemeClr val="lt1"/>
              </a:buClr>
              <a:buSzPts val="1600"/>
              <a:buFont typeface="Arial"/>
              <a:buChar char="•"/>
            </a:pPr>
            <a:r>
              <a:rPr lang="es-ES" sz="1600" b="0" i="0" u="none" strike="noStrike" dirty="0">
                <a:solidFill>
                  <a:schemeClr val="lt1"/>
                </a:solidFill>
                <a:latin typeface="Fira Code"/>
                <a:ea typeface="Fira Code"/>
                <a:cs typeface="Fira Code"/>
                <a:sym typeface="Fira Code"/>
              </a:rPr>
              <a:t>El asterisco representa cualquier número de caracteres.</a:t>
            </a:r>
            <a:endParaRPr dirty="0"/>
          </a:p>
          <a:p>
            <a:pPr marL="742950" lvl="1" indent="-285750" algn="l" rtl="0">
              <a:lnSpc>
                <a:spcPct val="90000"/>
              </a:lnSpc>
              <a:spcBef>
                <a:spcPts val="0"/>
              </a:spcBef>
              <a:spcAft>
                <a:spcPts val="0"/>
              </a:spcAft>
              <a:buClr>
                <a:schemeClr val="lt1"/>
              </a:buClr>
              <a:buSzPts val="1600"/>
              <a:buFont typeface="Arial"/>
              <a:buChar char="•"/>
            </a:pPr>
            <a:r>
              <a:rPr lang="es-ES" sz="1600" b="0" i="0" u="none" strike="noStrike" dirty="0">
                <a:solidFill>
                  <a:schemeClr val="lt1"/>
                </a:solidFill>
                <a:latin typeface="Fira Code"/>
                <a:ea typeface="Fira Code"/>
                <a:cs typeface="Fira Code"/>
                <a:sym typeface="Fira Code"/>
              </a:rPr>
              <a:t>El signo de interrogación representa un solo carácter.</a:t>
            </a:r>
            <a:endParaRPr dirty="0"/>
          </a:p>
          <a:p>
            <a:pPr marL="742950" lvl="1" indent="-285750" algn="l" rtl="0">
              <a:lnSpc>
                <a:spcPct val="90000"/>
              </a:lnSpc>
              <a:spcBef>
                <a:spcPts val="0"/>
              </a:spcBef>
              <a:spcAft>
                <a:spcPts val="0"/>
              </a:spcAft>
              <a:buClr>
                <a:schemeClr val="lt1"/>
              </a:buClr>
              <a:buSzPts val="1600"/>
              <a:buFont typeface="Arial"/>
              <a:buChar char="•"/>
            </a:pPr>
            <a:r>
              <a:rPr lang="es-ES" sz="1600" b="0" i="0" u="none" strike="noStrike" dirty="0">
                <a:solidFill>
                  <a:schemeClr val="lt1"/>
                </a:solidFill>
                <a:latin typeface="Fira Code"/>
                <a:ea typeface="Fira Code"/>
                <a:cs typeface="Fira Code"/>
                <a:sym typeface="Fira Code"/>
              </a:rPr>
              <a:t>Por ejemplo, "</a:t>
            </a:r>
            <a:r>
              <a:rPr lang="es-ES" sz="1600" b="0" i="0" u="none" strike="noStrike" dirty="0" err="1">
                <a:solidFill>
                  <a:schemeClr val="lt1"/>
                </a:solidFill>
                <a:latin typeface="Fira Code"/>
                <a:ea typeface="Fira Code"/>
                <a:cs typeface="Fira Code"/>
                <a:sym typeface="Fira Code"/>
              </a:rPr>
              <a:t>ls</a:t>
            </a:r>
            <a:r>
              <a:rPr lang="es-ES" sz="1600" b="0" i="0" u="none" strike="noStrike" dirty="0">
                <a:solidFill>
                  <a:schemeClr val="lt1"/>
                </a:solidFill>
                <a:latin typeface="Fira Code"/>
                <a:ea typeface="Fira Code"/>
                <a:cs typeface="Fira Code"/>
                <a:sym typeface="Fira Code"/>
              </a:rPr>
              <a:t> *.</a:t>
            </a:r>
            <a:r>
              <a:rPr lang="es-ES" sz="1600" b="0" i="0" u="none" strike="noStrike" dirty="0" err="1">
                <a:solidFill>
                  <a:schemeClr val="lt1"/>
                </a:solidFill>
                <a:latin typeface="Fira Code"/>
                <a:ea typeface="Fira Code"/>
                <a:cs typeface="Fira Code"/>
                <a:sym typeface="Fira Code"/>
              </a:rPr>
              <a:t>txt</a:t>
            </a:r>
            <a:r>
              <a:rPr lang="es-ES" sz="1600" b="0" i="0" u="none" strike="noStrike" dirty="0">
                <a:solidFill>
                  <a:schemeClr val="lt1"/>
                </a:solidFill>
                <a:latin typeface="Fira Code"/>
                <a:ea typeface="Fira Code"/>
                <a:cs typeface="Fira Code"/>
                <a:sym typeface="Fira Code"/>
              </a:rPr>
              <a:t>" mostrará todos los archivos con extensión ".</a:t>
            </a:r>
            <a:r>
              <a:rPr lang="es-ES" sz="1600" b="0" i="0" u="none" strike="noStrike" dirty="0" err="1">
                <a:solidFill>
                  <a:schemeClr val="lt1"/>
                </a:solidFill>
                <a:latin typeface="Fira Code"/>
                <a:ea typeface="Fira Code"/>
                <a:cs typeface="Fira Code"/>
                <a:sym typeface="Fira Code"/>
              </a:rPr>
              <a:t>txt</a:t>
            </a:r>
            <a:r>
              <a:rPr lang="es-ES" sz="1600" b="0" i="0" u="none" strike="noStrike" dirty="0">
                <a:solidFill>
                  <a:schemeClr val="lt1"/>
                </a:solidFill>
                <a:latin typeface="Fira Code"/>
                <a:ea typeface="Fira Code"/>
                <a:cs typeface="Fira Code"/>
                <a:sym typeface="Fira Code"/>
              </a:rPr>
              <a:t>" en el directorio actual.</a:t>
            </a:r>
            <a:endParaRPr dirty="0"/>
          </a:p>
          <a:p>
            <a:pPr marL="742950" lvl="1" indent="-184150" algn="l" rtl="0">
              <a:lnSpc>
                <a:spcPct val="90000"/>
              </a:lnSpc>
              <a:spcBef>
                <a:spcPts val="0"/>
              </a:spcBef>
              <a:spcAft>
                <a:spcPts val="0"/>
              </a:spcAft>
              <a:buClr>
                <a:schemeClr val="dk1"/>
              </a:buClr>
              <a:buSzPts val="1600"/>
              <a:buFont typeface="Arial"/>
              <a:buNone/>
            </a:pPr>
            <a:endParaRPr sz="1600" b="0" i="0" u="none" strike="noStrike" dirty="0">
              <a:solidFill>
                <a:schemeClr val="lt1"/>
              </a:solidFill>
              <a:latin typeface="Fira Code"/>
              <a:ea typeface="Fira Code"/>
              <a:cs typeface="Fira Code"/>
              <a:sym typeface="Fira Code"/>
            </a:endParaRPr>
          </a:p>
          <a:p>
            <a:pPr marL="228600" lvl="0" indent="-228600" algn="l" rtl="0">
              <a:lnSpc>
                <a:spcPct val="90000"/>
              </a:lnSpc>
              <a:spcBef>
                <a:spcPts val="0"/>
              </a:spcBef>
              <a:spcAft>
                <a:spcPts val="0"/>
              </a:spcAft>
              <a:buClr>
                <a:schemeClr val="lt1"/>
              </a:buClr>
              <a:buSzPts val="1600"/>
              <a:buFont typeface="Calibri"/>
              <a:buAutoNum type="arabicPeriod"/>
            </a:pPr>
            <a:r>
              <a:rPr lang="es-ES" sz="1600" b="0" i="0" u="none" strike="noStrike" dirty="0">
                <a:solidFill>
                  <a:schemeClr val="lt1"/>
                </a:solidFill>
                <a:latin typeface="Fira Code"/>
                <a:ea typeface="Fira Code"/>
                <a:cs typeface="Fira Code"/>
                <a:sym typeface="Fira Code"/>
              </a:rPr>
              <a:t>Tilde (~):</a:t>
            </a:r>
            <a:endParaRPr dirty="0"/>
          </a:p>
          <a:p>
            <a:pPr marL="742950" lvl="1" indent="-285750" algn="l" rtl="0">
              <a:lnSpc>
                <a:spcPct val="90000"/>
              </a:lnSpc>
              <a:spcBef>
                <a:spcPts val="0"/>
              </a:spcBef>
              <a:spcAft>
                <a:spcPts val="0"/>
              </a:spcAft>
              <a:buClr>
                <a:schemeClr val="lt1"/>
              </a:buClr>
              <a:buSzPts val="1600"/>
              <a:buFont typeface="Arial"/>
              <a:buChar char="•"/>
            </a:pPr>
            <a:r>
              <a:rPr lang="es-ES" sz="1600" b="0" i="0" u="none" strike="noStrike" dirty="0">
                <a:solidFill>
                  <a:schemeClr val="lt1"/>
                </a:solidFill>
                <a:latin typeface="Fira Code"/>
                <a:ea typeface="Fira Code"/>
                <a:cs typeface="Fira Code"/>
                <a:sym typeface="Fira Code"/>
              </a:rPr>
              <a:t>El tilde representa el directorio personal del usuario actual.</a:t>
            </a:r>
            <a:endParaRPr dirty="0"/>
          </a:p>
          <a:p>
            <a:pPr marL="742950" lvl="1" indent="-285750" algn="l" rtl="0">
              <a:lnSpc>
                <a:spcPct val="90000"/>
              </a:lnSpc>
              <a:spcBef>
                <a:spcPts val="0"/>
              </a:spcBef>
              <a:spcAft>
                <a:spcPts val="0"/>
              </a:spcAft>
              <a:buClr>
                <a:schemeClr val="lt1"/>
              </a:buClr>
              <a:buSzPts val="1600"/>
              <a:buFont typeface="Arial"/>
              <a:buChar char="•"/>
            </a:pPr>
            <a:r>
              <a:rPr lang="es-ES" sz="1600" b="0" i="0" u="none" strike="noStrike" dirty="0">
                <a:solidFill>
                  <a:schemeClr val="lt1"/>
                </a:solidFill>
                <a:latin typeface="Fira Code"/>
                <a:ea typeface="Fira Code"/>
                <a:cs typeface="Fira Code"/>
                <a:sym typeface="Fira Code"/>
              </a:rPr>
              <a:t>Por ejemplo, "cd ~" nos llevará al directorio personal del usuario.</a:t>
            </a:r>
            <a:endParaRPr dirty="0"/>
          </a:p>
          <a:p>
            <a:pPr marL="742950" lvl="1" indent="-184150" algn="l" rtl="0">
              <a:lnSpc>
                <a:spcPct val="90000"/>
              </a:lnSpc>
              <a:spcBef>
                <a:spcPts val="0"/>
              </a:spcBef>
              <a:spcAft>
                <a:spcPts val="0"/>
              </a:spcAft>
              <a:buClr>
                <a:schemeClr val="dk1"/>
              </a:buClr>
              <a:buSzPts val="1600"/>
              <a:buFont typeface="Arial"/>
              <a:buNone/>
            </a:pPr>
            <a:endParaRPr sz="1600" b="0" i="0" u="none" strike="noStrike" dirty="0">
              <a:solidFill>
                <a:schemeClr val="lt1"/>
              </a:solidFill>
              <a:latin typeface="Fira Code"/>
              <a:ea typeface="Fira Code"/>
              <a:cs typeface="Fira Code"/>
              <a:sym typeface="Fira Code"/>
            </a:endParaRPr>
          </a:p>
          <a:p>
            <a:pPr marL="228600" lvl="0" indent="-228600" algn="l" rtl="0">
              <a:lnSpc>
                <a:spcPct val="90000"/>
              </a:lnSpc>
              <a:spcBef>
                <a:spcPts val="0"/>
              </a:spcBef>
              <a:spcAft>
                <a:spcPts val="0"/>
              </a:spcAft>
              <a:buClr>
                <a:schemeClr val="lt1"/>
              </a:buClr>
              <a:buSzPts val="1600"/>
              <a:buFont typeface="Calibri"/>
              <a:buAutoNum type="arabicPeriod"/>
            </a:pPr>
            <a:r>
              <a:rPr lang="es-ES" sz="1600" b="0" i="0" u="none" strike="noStrike" dirty="0" err="1">
                <a:solidFill>
                  <a:schemeClr val="lt1"/>
                </a:solidFill>
                <a:latin typeface="Fira Code"/>
                <a:ea typeface="Fira Code"/>
                <a:cs typeface="Fira Code"/>
                <a:sym typeface="Fira Code"/>
              </a:rPr>
              <a:t>Ampersand</a:t>
            </a:r>
            <a:r>
              <a:rPr lang="es-ES" sz="1600" b="0" i="0" u="none" strike="noStrike" dirty="0">
                <a:solidFill>
                  <a:schemeClr val="lt1"/>
                </a:solidFill>
                <a:latin typeface="Fira Code"/>
                <a:ea typeface="Fira Code"/>
                <a:cs typeface="Fira Code"/>
                <a:sym typeface="Fira Code"/>
              </a:rPr>
              <a:t> (&amp;):</a:t>
            </a:r>
            <a:endParaRPr dirty="0"/>
          </a:p>
          <a:p>
            <a:pPr marL="742950" lvl="1" indent="-285750" algn="l" rtl="0">
              <a:lnSpc>
                <a:spcPct val="90000"/>
              </a:lnSpc>
              <a:spcBef>
                <a:spcPts val="0"/>
              </a:spcBef>
              <a:spcAft>
                <a:spcPts val="0"/>
              </a:spcAft>
              <a:buClr>
                <a:schemeClr val="lt1"/>
              </a:buClr>
              <a:buSzPts val="1600"/>
              <a:buFont typeface="Arial"/>
              <a:buChar char="•"/>
            </a:pPr>
            <a:r>
              <a:rPr lang="es-ES" sz="1600" b="0" i="0" u="none" strike="noStrike" dirty="0">
                <a:solidFill>
                  <a:schemeClr val="lt1"/>
                </a:solidFill>
                <a:latin typeface="Fira Code"/>
                <a:ea typeface="Fira Code"/>
                <a:cs typeface="Fira Code"/>
                <a:sym typeface="Fira Code"/>
              </a:rPr>
              <a:t>El </a:t>
            </a:r>
            <a:r>
              <a:rPr lang="es-ES" sz="1600" b="0" i="0" u="none" strike="noStrike" dirty="0" err="1">
                <a:solidFill>
                  <a:schemeClr val="lt1"/>
                </a:solidFill>
                <a:latin typeface="Fira Code"/>
                <a:ea typeface="Fira Code"/>
                <a:cs typeface="Fira Code"/>
                <a:sym typeface="Fira Code"/>
              </a:rPr>
              <a:t>ampersand</a:t>
            </a:r>
            <a:r>
              <a:rPr lang="es-ES" sz="1600" b="0" i="0" u="none" strike="noStrike" dirty="0">
                <a:solidFill>
                  <a:schemeClr val="lt1"/>
                </a:solidFill>
                <a:latin typeface="Fira Code"/>
                <a:ea typeface="Fira Code"/>
                <a:cs typeface="Fira Code"/>
                <a:sym typeface="Fira Code"/>
              </a:rPr>
              <a:t> se utiliza para ejecutar comandos en segundo plano, lo que permite continuar utilizando la terminal mientras el comando se ejecuta.</a:t>
            </a:r>
            <a:endParaRPr dirty="0"/>
          </a:p>
          <a:p>
            <a:pPr marL="742950" lvl="1" indent="-285750" algn="l" rtl="0">
              <a:lnSpc>
                <a:spcPct val="90000"/>
              </a:lnSpc>
              <a:spcBef>
                <a:spcPts val="0"/>
              </a:spcBef>
              <a:spcAft>
                <a:spcPts val="0"/>
              </a:spcAft>
              <a:buClr>
                <a:schemeClr val="lt1"/>
              </a:buClr>
              <a:buSzPts val="1600"/>
              <a:buFont typeface="Arial"/>
              <a:buChar char="•"/>
            </a:pPr>
            <a:r>
              <a:rPr lang="es-ES" sz="1600" b="0" i="0" u="none" strike="noStrike" dirty="0">
                <a:solidFill>
                  <a:schemeClr val="lt1"/>
                </a:solidFill>
                <a:latin typeface="Fira Code"/>
                <a:ea typeface="Fira Code"/>
                <a:cs typeface="Fira Code"/>
                <a:sym typeface="Fira Code"/>
              </a:rPr>
              <a:t>Por ejemplo, "comando &amp;" ejecutará el comando en segundo plano.</a:t>
            </a:r>
            <a:endParaRPr dirty="0"/>
          </a:p>
          <a:p>
            <a:pPr marL="0" lvl="0" indent="0" algn="l" rtl="0">
              <a:lnSpc>
                <a:spcPct val="90000"/>
              </a:lnSpc>
              <a:spcBef>
                <a:spcPts val="1200"/>
              </a:spcBef>
              <a:spcAft>
                <a:spcPts val="0"/>
              </a:spcAft>
              <a:buClr>
                <a:schemeClr val="dk1"/>
              </a:buClr>
              <a:buSzPts val="2000"/>
              <a:buNone/>
            </a:pPr>
            <a:endParaRPr sz="2000" dirty="0">
              <a:solidFill>
                <a:schemeClr val="lt1"/>
              </a:solidFill>
            </a:endParaRPr>
          </a:p>
        </p:txBody>
      </p:sp>
      <p:sp>
        <p:nvSpPr>
          <p:cNvPr id="448" name="Google Shape;448;p11"/>
          <p:cNvSpPr/>
          <p:nvPr/>
        </p:nvSpPr>
        <p:spPr>
          <a:xfrm>
            <a:off x="126206" y="115193"/>
            <a:ext cx="11939588" cy="6627614"/>
          </a:xfrm>
          <a:prstGeom prst="rect">
            <a:avLst/>
          </a:prstGeom>
          <a:no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452"/>
        <p:cNvGrpSpPr/>
        <p:nvPr/>
      </p:nvGrpSpPr>
      <p:grpSpPr>
        <a:xfrm>
          <a:off x="0" y="0"/>
          <a:ext cx="0" cy="0"/>
          <a:chOff x="0" y="0"/>
          <a:chExt cx="0" cy="0"/>
        </a:xfrm>
      </p:grpSpPr>
      <p:sp>
        <p:nvSpPr>
          <p:cNvPr id="453" name="Google Shape;453;p12"/>
          <p:cNvSpPr/>
          <p:nvPr/>
        </p:nvSpPr>
        <p:spPr>
          <a:xfrm>
            <a:off x="0" y="0"/>
            <a:ext cx="121920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454" name="Google Shape;454;p12" descr="Diagrama&#10;&#10;Descripción generada automáticamente"/>
          <p:cNvPicPr preferRelativeResize="0"/>
          <p:nvPr/>
        </p:nvPicPr>
        <p:blipFill rotWithShape="1">
          <a:blip r:embed="rId3">
            <a:alphaModFix/>
          </a:blip>
          <a:srcRect l="28219" t="9091" r="7142"/>
          <a:stretch/>
        </p:blipFill>
        <p:spPr>
          <a:xfrm>
            <a:off x="0" y="-196635"/>
            <a:ext cx="8668492" cy="6857990"/>
          </a:xfrm>
          <a:prstGeom prst="rect">
            <a:avLst/>
          </a:prstGeom>
          <a:noFill/>
          <a:ln>
            <a:noFill/>
          </a:ln>
        </p:spPr>
      </p:pic>
      <p:sp>
        <p:nvSpPr>
          <p:cNvPr id="455" name="Google Shape;455;p12"/>
          <p:cNvSpPr/>
          <p:nvPr/>
        </p:nvSpPr>
        <p:spPr>
          <a:xfrm flipH="1">
            <a:off x="2435399" y="-108155"/>
            <a:ext cx="9756601" cy="6858000"/>
          </a:xfrm>
          <a:prstGeom prst="rect">
            <a:avLst/>
          </a:prstGeom>
          <a:gradFill>
            <a:gsLst>
              <a:gs pos="0">
                <a:srgbClr val="000000">
                  <a:alpha val="0"/>
                </a:srgbClr>
              </a:gs>
              <a:gs pos="19000">
                <a:srgbClr val="000000">
                  <a:alpha val="40000"/>
                </a:srgbClr>
              </a:gs>
              <a:gs pos="35000">
                <a:srgbClr val="000000">
                  <a:alpha val="75686"/>
                </a:srgbClr>
              </a:gs>
              <a:gs pos="52999">
                <a:schemeClr val="dk1"/>
              </a:gs>
              <a:gs pos="100000">
                <a:schemeClr val="dk1"/>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456" name="Google Shape;456;p12"/>
          <p:cNvSpPr txBox="1">
            <a:spLocks noGrp="1"/>
          </p:cNvSpPr>
          <p:nvPr>
            <p:ph type="title"/>
          </p:nvPr>
        </p:nvSpPr>
        <p:spPr>
          <a:xfrm>
            <a:off x="8037529" y="880110"/>
            <a:ext cx="3438144" cy="1124712"/>
          </a:xfrm>
          <a:prstGeom prst="rect">
            <a:avLst/>
          </a:prstGeom>
          <a:noFill/>
          <a:ln>
            <a:noFill/>
          </a:ln>
        </p:spPr>
        <p:txBody>
          <a:bodyPr spcFirstLastPara="1" wrap="square" lIns="91425" tIns="45700" rIns="91425" bIns="45700" anchor="b" anchorCtr="0">
            <a:normAutofit/>
          </a:bodyPr>
          <a:lstStyle/>
          <a:p>
            <a:pPr marL="0" lvl="0" indent="0" algn="l" rtl="0">
              <a:spcBef>
                <a:spcPts val="0"/>
              </a:spcBef>
              <a:spcAft>
                <a:spcPts val="0"/>
              </a:spcAft>
              <a:buClr>
                <a:srgbClr val="85CFE1"/>
              </a:buClr>
              <a:buSzPts val="2400"/>
              <a:buFont typeface="Fira Code"/>
              <a:buNone/>
            </a:pPr>
            <a:r>
              <a:rPr lang="es-ES" sz="3600" dirty="0">
                <a:solidFill>
                  <a:srgbClr val="85CFE1"/>
                </a:solidFill>
                <a:latin typeface="Fira Code"/>
                <a:ea typeface="Fira Code"/>
                <a:cs typeface="Fira Code"/>
                <a:sym typeface="Fira Code"/>
              </a:rPr>
              <a:t>COMODINES</a:t>
            </a:r>
            <a:endParaRPr sz="3600" dirty="0">
              <a:solidFill>
                <a:srgbClr val="85CFE1"/>
              </a:solidFill>
              <a:latin typeface="Fira Code"/>
              <a:ea typeface="Fira Code"/>
              <a:cs typeface="Fira Code"/>
              <a:sym typeface="Fira Code"/>
            </a:endParaRPr>
          </a:p>
          <a:p>
            <a:pPr marL="0" lvl="0" indent="0" algn="l" rtl="0">
              <a:spcBef>
                <a:spcPts val="0"/>
              </a:spcBef>
              <a:spcAft>
                <a:spcPts val="0"/>
              </a:spcAft>
              <a:buClr>
                <a:srgbClr val="85CFE1"/>
              </a:buClr>
              <a:buSzPts val="2400"/>
              <a:buFont typeface="Fira Code"/>
              <a:buNone/>
            </a:pPr>
            <a:endParaRPr sz="2400" dirty="0">
              <a:solidFill>
                <a:srgbClr val="85CFE1"/>
              </a:solidFill>
              <a:latin typeface="Fira Code"/>
              <a:ea typeface="Fira Code"/>
              <a:cs typeface="Fira Code"/>
              <a:sym typeface="Fira Code"/>
            </a:endParaRPr>
          </a:p>
        </p:txBody>
      </p:sp>
      <p:sp>
        <p:nvSpPr>
          <p:cNvPr id="457" name="Google Shape;457;p12"/>
          <p:cNvSpPr/>
          <p:nvPr/>
        </p:nvSpPr>
        <p:spPr>
          <a:xfrm rot="5400000">
            <a:off x="8687333" y="605790"/>
            <a:ext cx="73152" cy="54864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58" name="Google Shape;458;p12"/>
          <p:cNvSpPr/>
          <p:nvPr/>
        </p:nvSpPr>
        <p:spPr>
          <a:xfrm>
            <a:off x="8453018" y="2443480"/>
            <a:ext cx="3218688" cy="18288"/>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459" name="Google Shape;459;p12"/>
          <p:cNvSpPr txBox="1">
            <a:spLocks noGrp="1"/>
          </p:cNvSpPr>
          <p:nvPr>
            <p:ph type="body" idx="1"/>
          </p:nvPr>
        </p:nvSpPr>
        <p:spPr>
          <a:xfrm>
            <a:off x="6766550" y="2718050"/>
            <a:ext cx="5067900" cy="3306900"/>
          </a:xfrm>
          <a:prstGeom prst="rect">
            <a:avLst/>
          </a:prstGeom>
          <a:noFill/>
          <a:ln>
            <a:noFill/>
          </a:ln>
        </p:spPr>
        <p:txBody>
          <a:bodyPr spcFirstLastPara="1" wrap="square" lIns="91425" tIns="45700" rIns="91425" bIns="45700" anchor="t" anchorCtr="0">
            <a:normAutofit/>
          </a:bodyPr>
          <a:lstStyle/>
          <a:p>
            <a:pPr marL="228600" lvl="0" indent="-234950" algn="l" rtl="0">
              <a:lnSpc>
                <a:spcPct val="90000"/>
              </a:lnSpc>
              <a:spcBef>
                <a:spcPts val="0"/>
              </a:spcBef>
              <a:spcAft>
                <a:spcPts val="0"/>
              </a:spcAft>
              <a:buClr>
                <a:schemeClr val="lt1"/>
              </a:buClr>
              <a:buSzPts val="1800"/>
              <a:buFont typeface="Fira Code"/>
              <a:buChar char="•"/>
            </a:pPr>
            <a:r>
              <a:rPr lang="es-ES" sz="1800" dirty="0">
                <a:solidFill>
                  <a:srgbClr val="D1D5DB"/>
                </a:solidFill>
                <a:highlight>
                  <a:srgbClr val="444654"/>
                </a:highlight>
                <a:latin typeface="Fira Code"/>
                <a:ea typeface="Fira Code"/>
                <a:cs typeface="Fira Code"/>
                <a:sym typeface="Fira Code"/>
              </a:rPr>
              <a:t>Un comodín en Linux es un carácter especial o conjunto de caracteres que se utiliza para representar una serie de caracteres desconocidos o variables en un comando o expresión. Es ampliamente utilizado en la línea de comandos y scripts para simplificar y agilizar tareas.</a:t>
            </a:r>
            <a:endParaRPr sz="1800" dirty="0">
              <a:latin typeface="Fira Code"/>
              <a:ea typeface="Fira Code"/>
              <a:cs typeface="Fira Code"/>
              <a:sym typeface="Fira Code"/>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64"/>
        <p:cNvGrpSpPr/>
        <p:nvPr/>
      </p:nvGrpSpPr>
      <p:grpSpPr>
        <a:xfrm>
          <a:off x="0" y="0"/>
          <a:ext cx="0" cy="0"/>
          <a:chOff x="0" y="0"/>
          <a:chExt cx="0" cy="0"/>
        </a:xfrm>
      </p:grpSpPr>
      <p:sp>
        <p:nvSpPr>
          <p:cNvPr id="471" name="Rectangle 470">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65" name="Google Shape;465;g245e235278a_0_1"/>
          <p:cNvSpPr txBox="1">
            <a:spLocks noGrp="1"/>
          </p:cNvSpPr>
          <p:nvPr>
            <p:ph type="title"/>
          </p:nvPr>
        </p:nvSpPr>
        <p:spPr>
          <a:xfrm>
            <a:off x="245429" y="643180"/>
            <a:ext cx="4982497" cy="1325563"/>
          </a:xfrm>
          <a:prstGeom prst="rect">
            <a:avLst/>
          </a:prstGeom>
        </p:spPr>
        <p:txBody>
          <a:bodyPr spcFirstLastPara="1" lIns="91425" tIns="45700" rIns="91425" bIns="45700" anchor="b" anchorCtr="0">
            <a:normAutofit/>
          </a:bodyPr>
          <a:lstStyle/>
          <a:p>
            <a:pPr marL="0" lvl="0" indent="0" algn="r" rtl="0">
              <a:spcBef>
                <a:spcPts val="0"/>
              </a:spcBef>
              <a:spcAft>
                <a:spcPts val="0"/>
              </a:spcAft>
              <a:buNone/>
            </a:pPr>
            <a:r>
              <a:rPr lang="es-ES" dirty="0" err="1">
                <a:solidFill>
                  <a:schemeClr val="accent5">
                    <a:lumMod val="60000"/>
                    <a:lumOff val="40000"/>
                  </a:schemeClr>
                </a:solidFill>
                <a:latin typeface="Fira Code"/>
                <a:ea typeface="Fira Code"/>
                <a:cs typeface="Fira Code"/>
                <a:sym typeface="Fira Code"/>
              </a:rPr>
              <a:t>I.Ejemplo</a:t>
            </a:r>
            <a:r>
              <a:rPr lang="es-ES" dirty="0">
                <a:solidFill>
                  <a:schemeClr val="accent5">
                    <a:lumMod val="60000"/>
                    <a:lumOff val="40000"/>
                  </a:schemeClr>
                </a:solidFill>
                <a:latin typeface="Fira Code"/>
                <a:ea typeface="Fira Code"/>
                <a:cs typeface="Fira Code"/>
                <a:sym typeface="Fira Code"/>
              </a:rPr>
              <a:t> comodín</a:t>
            </a:r>
          </a:p>
        </p:txBody>
      </p:sp>
      <p:cxnSp>
        <p:nvCxnSpPr>
          <p:cNvPr id="473" name="Straight Connector 472">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466" name="Google Shape;466;g245e235278a_0_1"/>
          <p:cNvSpPr txBox="1">
            <a:spLocks noGrp="1"/>
          </p:cNvSpPr>
          <p:nvPr>
            <p:ph type="body" idx="1"/>
          </p:nvPr>
        </p:nvSpPr>
        <p:spPr>
          <a:xfrm>
            <a:off x="1392667" y="2398957"/>
            <a:ext cx="9406666" cy="3526144"/>
          </a:xfrm>
          <a:prstGeom prst="rect">
            <a:avLst/>
          </a:prstGeom>
        </p:spPr>
        <p:txBody>
          <a:bodyPr spcFirstLastPara="1" lIns="91425" tIns="45700" rIns="91425" bIns="45700" anchorCtr="0">
            <a:normAutofit/>
          </a:bodyPr>
          <a:lstStyle/>
          <a:p>
            <a:pPr marL="0" lvl="0" indent="0" rtl="0">
              <a:spcBef>
                <a:spcPts val="1500"/>
              </a:spcBef>
              <a:spcAft>
                <a:spcPts val="0"/>
              </a:spcAft>
              <a:buClr>
                <a:schemeClr val="dk1"/>
              </a:buClr>
              <a:buSzPct val="54607"/>
              <a:buFont typeface="Arial"/>
              <a:buNone/>
            </a:pPr>
            <a:r>
              <a:rPr lang="es-ES" sz="1700" dirty="0">
                <a:solidFill>
                  <a:schemeClr val="bg1"/>
                </a:solidFill>
                <a:highlight>
                  <a:srgbClr val="0C0C0C"/>
                </a:highlight>
                <a:latin typeface="Fira Code"/>
                <a:ea typeface="Fira Code"/>
                <a:cs typeface="Fira Code"/>
                <a:sym typeface="Fira Code"/>
              </a:rPr>
              <a:t>Supongamos que tienes varios archivos en un directorio y deseas listar todos los archivos que comienzan con "documento" y tienen una extensión de tres letras. Puedes utilizar el comodín "*" para representar los caracteres desconocidos en el comando "</a:t>
            </a:r>
            <a:r>
              <a:rPr lang="es-ES" sz="1700" dirty="0" err="1">
                <a:solidFill>
                  <a:schemeClr val="bg1"/>
                </a:solidFill>
                <a:highlight>
                  <a:srgbClr val="0C0C0C"/>
                </a:highlight>
                <a:latin typeface="Fira Code"/>
                <a:ea typeface="Fira Code"/>
                <a:cs typeface="Fira Code"/>
                <a:sym typeface="Fira Code"/>
              </a:rPr>
              <a:t>ls</a:t>
            </a:r>
            <a:r>
              <a:rPr lang="es-ES" sz="1700" dirty="0">
                <a:solidFill>
                  <a:schemeClr val="bg1"/>
                </a:solidFill>
                <a:highlight>
                  <a:srgbClr val="0C0C0C"/>
                </a:highlight>
                <a:latin typeface="Fira Code"/>
                <a:ea typeface="Fira Code"/>
                <a:cs typeface="Fira Code"/>
                <a:sym typeface="Fira Code"/>
              </a:rPr>
              <a:t>":</a:t>
            </a:r>
          </a:p>
          <a:p>
            <a:pPr marL="0" lvl="0" indent="0" rtl="0">
              <a:spcBef>
                <a:spcPts val="1500"/>
              </a:spcBef>
              <a:spcAft>
                <a:spcPts val="0"/>
              </a:spcAft>
              <a:buClr>
                <a:schemeClr val="dk1"/>
              </a:buClr>
              <a:buSzPct val="54607"/>
              <a:buFont typeface="Arial"/>
              <a:buNone/>
            </a:pPr>
            <a:endParaRPr lang="es-ES" sz="1700" dirty="0">
              <a:solidFill>
                <a:schemeClr val="accent5">
                  <a:lumMod val="60000"/>
                  <a:lumOff val="40000"/>
                </a:schemeClr>
              </a:solidFill>
              <a:highlight>
                <a:srgbClr val="0C0C0C"/>
              </a:highlight>
              <a:latin typeface="Fira Code"/>
              <a:ea typeface="Fira Code"/>
              <a:cs typeface="Fira Code"/>
              <a:sym typeface="Fira Code"/>
            </a:endParaRPr>
          </a:p>
          <a:p>
            <a:pPr marL="0" lvl="0" indent="0" rtl="0">
              <a:spcBef>
                <a:spcPts val="0"/>
              </a:spcBef>
              <a:spcAft>
                <a:spcPts val="0"/>
              </a:spcAft>
              <a:buClr>
                <a:schemeClr val="dk1"/>
              </a:buClr>
              <a:buSzPct val="54607"/>
              <a:buFont typeface="Arial"/>
              <a:buNone/>
            </a:pPr>
            <a:r>
              <a:rPr lang="es-ES" sz="1700" dirty="0" err="1">
                <a:solidFill>
                  <a:schemeClr val="accent5">
                    <a:lumMod val="60000"/>
                    <a:lumOff val="40000"/>
                  </a:schemeClr>
                </a:solidFill>
                <a:highlight>
                  <a:srgbClr val="0C0C0C"/>
                </a:highlight>
                <a:latin typeface="Fira Code"/>
                <a:ea typeface="Fira Code"/>
                <a:cs typeface="Fira Code"/>
                <a:sym typeface="Fira Code"/>
              </a:rPr>
              <a:t>ls</a:t>
            </a:r>
            <a:r>
              <a:rPr lang="es-ES" sz="1700" dirty="0">
                <a:solidFill>
                  <a:schemeClr val="accent5">
                    <a:lumMod val="60000"/>
                    <a:lumOff val="40000"/>
                  </a:schemeClr>
                </a:solidFill>
                <a:highlight>
                  <a:srgbClr val="0C0C0C"/>
                </a:highlight>
                <a:latin typeface="Fira Code"/>
                <a:ea typeface="Fira Code"/>
                <a:cs typeface="Fira Code"/>
                <a:sym typeface="Fira Code"/>
              </a:rPr>
              <a:t> documento*???</a:t>
            </a:r>
          </a:p>
          <a:p>
            <a:pPr marL="0" lvl="0" indent="0" rtl="0">
              <a:spcBef>
                <a:spcPts val="1500"/>
              </a:spcBef>
              <a:spcAft>
                <a:spcPts val="0"/>
              </a:spcAft>
              <a:buClr>
                <a:schemeClr val="dk1"/>
              </a:buClr>
              <a:buSzPct val="54607"/>
              <a:buFont typeface="Arial"/>
              <a:buNone/>
            </a:pPr>
            <a:r>
              <a:rPr lang="es-ES" sz="1700" dirty="0">
                <a:solidFill>
                  <a:schemeClr val="bg1"/>
                </a:solidFill>
                <a:highlight>
                  <a:srgbClr val="0C0C0C"/>
                </a:highlight>
                <a:latin typeface="Fira Code"/>
                <a:ea typeface="Fira Code"/>
                <a:cs typeface="Fira Code"/>
                <a:sym typeface="Fira Code"/>
              </a:rPr>
              <a:t>En este caso, el comodín "*" se utiliza para representar cualquier conjunto de caracteres después de "documento", mientras que el comodín "?" se utiliza para representar una letra individual. De ésta manera, el comando listaría todos los archivos que comiencen con "documento" y tengan una extensión de tres letras, como "documento123.txt" o "documentoABC.pdf".</a:t>
            </a:r>
          </a:p>
          <a:p>
            <a:pPr marL="0" lvl="0" indent="0" rtl="0">
              <a:spcBef>
                <a:spcPts val="1000"/>
              </a:spcBef>
              <a:spcAft>
                <a:spcPts val="0"/>
              </a:spcAft>
              <a:buNone/>
            </a:pPr>
            <a:endParaRPr lang="es-ES" sz="1700" dirty="0">
              <a:solidFill>
                <a:schemeClr val="bg1"/>
              </a:solidFill>
            </a:endParaRPr>
          </a:p>
        </p:txBody>
      </p:sp>
      <p:sp>
        <p:nvSpPr>
          <p:cNvPr id="475" name="Rectangle 474">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70"/>
        <p:cNvGrpSpPr/>
        <p:nvPr/>
      </p:nvGrpSpPr>
      <p:grpSpPr>
        <a:xfrm>
          <a:off x="0" y="0"/>
          <a:ext cx="0" cy="0"/>
          <a:chOff x="0" y="0"/>
          <a:chExt cx="0" cy="0"/>
        </a:xfrm>
      </p:grpSpPr>
      <p:sp>
        <p:nvSpPr>
          <p:cNvPr id="17" name="Rectangle 16">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ítulo 1">
            <a:extLst>
              <a:ext uri="{FF2B5EF4-FFF2-40B4-BE49-F238E27FC236}">
                <a16:creationId xmlns:a16="http://schemas.microsoft.com/office/drawing/2014/main" id="{12D7EBD8-94F8-0CD0-0CF8-0A9CC2281660}"/>
              </a:ext>
            </a:extLst>
          </p:cNvPr>
          <p:cNvSpPr>
            <a:spLocks noGrp="1"/>
          </p:cNvSpPr>
          <p:nvPr>
            <p:ph type="title"/>
          </p:nvPr>
        </p:nvSpPr>
        <p:spPr>
          <a:xfrm>
            <a:off x="6527800" y="448721"/>
            <a:ext cx="4713997" cy="1225650"/>
          </a:xfrm>
        </p:spPr>
        <p:txBody>
          <a:bodyPr anchor="b">
            <a:normAutofit/>
          </a:bodyPr>
          <a:lstStyle/>
          <a:p>
            <a:r>
              <a:rPr lang="es-ES" sz="3800" dirty="0">
                <a:solidFill>
                  <a:schemeClr val="accent4">
                    <a:lumMod val="60000"/>
                    <a:lumOff val="40000"/>
                  </a:schemeClr>
                </a:solidFill>
                <a:latin typeface="Fira Code" panose="020B0809050000020004" pitchFamily="49" charset="0"/>
                <a:ea typeface="Fira Code" panose="020B0809050000020004" pitchFamily="49" charset="0"/>
                <a:cs typeface="Fira Code" panose="020B0809050000020004" pitchFamily="49" charset="0"/>
              </a:rPr>
              <a:t>TUBERIAS </a:t>
            </a:r>
          </a:p>
        </p:txBody>
      </p:sp>
      <p:pic>
        <p:nvPicPr>
          <p:cNvPr id="5" name="Imagen 4" descr="Diagrama&#10;&#10;Descripción generada automáticamente">
            <a:extLst>
              <a:ext uri="{FF2B5EF4-FFF2-40B4-BE49-F238E27FC236}">
                <a16:creationId xmlns:a16="http://schemas.microsoft.com/office/drawing/2014/main" id="{0FEB35AD-77E6-E400-D3FC-6EF224A809BB}"/>
              </a:ext>
            </a:extLst>
          </p:cNvPr>
          <p:cNvPicPr>
            <a:picLocks noChangeAspect="1"/>
          </p:cNvPicPr>
          <p:nvPr/>
        </p:nvPicPr>
        <p:blipFill>
          <a:blip r:embed="rId3"/>
          <a:stretch>
            <a:fillRect/>
          </a:stretch>
        </p:blipFill>
        <p:spPr>
          <a:xfrm>
            <a:off x="-2346" y="1304045"/>
            <a:ext cx="5666547" cy="4249909"/>
          </a:xfrm>
          <a:prstGeom prst="rect">
            <a:avLst/>
          </a:prstGeom>
        </p:spPr>
      </p:pic>
      <p:cxnSp>
        <p:nvCxnSpPr>
          <p:cNvPr id="19" name="Straight Connector 18">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527800"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Marcador de texto 2">
            <a:extLst>
              <a:ext uri="{FF2B5EF4-FFF2-40B4-BE49-F238E27FC236}">
                <a16:creationId xmlns:a16="http://schemas.microsoft.com/office/drawing/2014/main" id="{17A2EE36-D210-3241-E5CF-92FF5F520F78}"/>
              </a:ext>
            </a:extLst>
          </p:cNvPr>
          <p:cNvSpPr>
            <a:spLocks noGrp="1"/>
          </p:cNvSpPr>
          <p:nvPr>
            <p:ph type="body" idx="1"/>
          </p:nvPr>
        </p:nvSpPr>
        <p:spPr>
          <a:xfrm>
            <a:off x="6527800" y="1909192"/>
            <a:ext cx="4713997" cy="3647710"/>
          </a:xfrm>
        </p:spPr>
        <p:txBody>
          <a:bodyPr>
            <a:noAutofit/>
          </a:bodyPr>
          <a:lstStyle/>
          <a:p>
            <a:r>
              <a:rPr lang="es-ES" sz="1600" dirty="0">
                <a:solidFill>
                  <a:schemeClr val="bg1"/>
                </a:solidFill>
                <a:latin typeface="Fira Code" panose="020B0809050000020004" pitchFamily="49" charset="0"/>
                <a:ea typeface="Fira Code" panose="020B0809050000020004" pitchFamily="49" charset="0"/>
                <a:cs typeface="Fira Code" panose="020B0809050000020004" pitchFamily="49" charset="0"/>
              </a:rPr>
              <a:t>S</a:t>
            </a:r>
            <a:r>
              <a:rPr lang="es-ES" sz="1600" b="0" i="0" dirty="0">
                <a:solidFill>
                  <a:schemeClr val="bg1"/>
                </a:solidFill>
                <a:effectLst/>
                <a:latin typeface="Fira Code" panose="020B0809050000020004" pitchFamily="49" charset="0"/>
                <a:ea typeface="Fira Code" panose="020B0809050000020004" pitchFamily="49" charset="0"/>
                <a:cs typeface="Fira Code" panose="020B0809050000020004" pitchFamily="49" charset="0"/>
              </a:rPr>
              <a:t>on un mecanismo de comunicación que permite la transferencia de datos de la salida de un proceso a la entrada de otro proceso, facilitando así la integración y el flujo de información entre diferentes comandos</a:t>
            </a:r>
          </a:p>
          <a:p>
            <a:endParaRPr lang="es-ES" sz="1600" dirty="0">
              <a:solidFill>
                <a:schemeClr val="bg1"/>
              </a:solidFill>
              <a:latin typeface="Fira Code" panose="020B0809050000020004" pitchFamily="49" charset="0"/>
              <a:ea typeface="Fira Code" panose="020B0809050000020004" pitchFamily="49" charset="0"/>
              <a:cs typeface="Fira Code" panose="020B0809050000020004" pitchFamily="49" charset="0"/>
            </a:endParaRPr>
          </a:p>
          <a:p>
            <a:r>
              <a:rPr lang="es-ES" sz="1600" b="0" i="0" dirty="0">
                <a:solidFill>
                  <a:schemeClr val="bg1"/>
                </a:solidFill>
                <a:effectLst/>
                <a:latin typeface="Fira Code" panose="020B0809050000020004" pitchFamily="49" charset="0"/>
                <a:ea typeface="Fira Code" panose="020B0809050000020004" pitchFamily="49" charset="0"/>
                <a:cs typeface="Fira Code" panose="020B0809050000020004" pitchFamily="49" charset="0"/>
              </a:rPr>
              <a:t>Al encadenar varios comandos mediante tuberías, se pueden realizar operaciones complejas y obtener resultados más sofisticados al combinar las capacidades individuales de cada comando.</a:t>
            </a:r>
            <a:endParaRPr lang="es-ES" sz="1600" dirty="0">
              <a:solidFill>
                <a:schemeClr val="bg1"/>
              </a:solidFill>
              <a:latin typeface="Fira Code" panose="020B0809050000020004" pitchFamily="49" charset="0"/>
              <a:ea typeface="Fira Code" panose="020B0809050000020004" pitchFamily="49" charset="0"/>
              <a:cs typeface="Fira Code" panose="020B0809050000020004" pitchFamily="49" charset="0"/>
            </a:endParaRPr>
          </a:p>
        </p:txBody>
      </p:sp>
      <p:cxnSp>
        <p:nvCxnSpPr>
          <p:cNvPr id="21" name="Straight Connector 20">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527800"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49984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64"/>
        <p:cNvGrpSpPr/>
        <p:nvPr/>
      </p:nvGrpSpPr>
      <p:grpSpPr>
        <a:xfrm>
          <a:off x="0" y="0"/>
          <a:ext cx="0" cy="0"/>
          <a:chOff x="0" y="0"/>
          <a:chExt cx="0" cy="0"/>
        </a:xfrm>
      </p:grpSpPr>
      <p:sp>
        <p:nvSpPr>
          <p:cNvPr id="471" name="Rectangle 470">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65" name="Google Shape;465;g245e235278a_0_1"/>
          <p:cNvSpPr txBox="1">
            <a:spLocks noGrp="1"/>
          </p:cNvSpPr>
          <p:nvPr>
            <p:ph type="title"/>
          </p:nvPr>
        </p:nvSpPr>
        <p:spPr>
          <a:xfrm>
            <a:off x="245429" y="643180"/>
            <a:ext cx="4982497" cy="1325563"/>
          </a:xfrm>
          <a:prstGeom prst="rect">
            <a:avLst/>
          </a:prstGeom>
        </p:spPr>
        <p:txBody>
          <a:bodyPr spcFirstLastPara="1" lIns="91425" tIns="45700" rIns="91425" bIns="45700" anchor="b" anchorCtr="0">
            <a:normAutofit/>
          </a:bodyPr>
          <a:lstStyle/>
          <a:p>
            <a:pPr marL="0" lvl="0" indent="0" algn="r" rtl="0">
              <a:spcBef>
                <a:spcPts val="0"/>
              </a:spcBef>
              <a:spcAft>
                <a:spcPts val="0"/>
              </a:spcAft>
              <a:buNone/>
            </a:pPr>
            <a:r>
              <a:rPr lang="es-ES" dirty="0" err="1">
                <a:solidFill>
                  <a:schemeClr val="accent5">
                    <a:lumMod val="60000"/>
                    <a:lumOff val="40000"/>
                  </a:schemeClr>
                </a:solidFill>
                <a:latin typeface="Fira Code"/>
                <a:ea typeface="Fira Code"/>
                <a:cs typeface="Fira Code"/>
                <a:sym typeface="Fira Code"/>
              </a:rPr>
              <a:t>I.Ejemplo</a:t>
            </a:r>
            <a:r>
              <a:rPr lang="es-ES" dirty="0">
                <a:solidFill>
                  <a:schemeClr val="accent5">
                    <a:lumMod val="60000"/>
                    <a:lumOff val="40000"/>
                  </a:schemeClr>
                </a:solidFill>
                <a:latin typeface="Fira Code"/>
                <a:ea typeface="Fira Code"/>
                <a:cs typeface="Fira Code"/>
                <a:sym typeface="Fira Code"/>
              </a:rPr>
              <a:t> </a:t>
            </a:r>
            <a:r>
              <a:rPr lang="es-ES" dirty="0" err="1">
                <a:solidFill>
                  <a:schemeClr val="accent5">
                    <a:lumMod val="60000"/>
                    <a:lumOff val="40000"/>
                  </a:schemeClr>
                </a:solidFill>
                <a:latin typeface="Fira Code"/>
                <a:ea typeface="Fira Code"/>
                <a:cs typeface="Fira Code"/>
                <a:sym typeface="Fira Code"/>
              </a:rPr>
              <a:t>tuberias</a:t>
            </a:r>
            <a:endParaRPr lang="es-ES" dirty="0">
              <a:solidFill>
                <a:schemeClr val="accent5">
                  <a:lumMod val="60000"/>
                  <a:lumOff val="40000"/>
                </a:schemeClr>
              </a:solidFill>
              <a:latin typeface="Fira Code"/>
              <a:ea typeface="Fira Code"/>
              <a:cs typeface="Fira Code"/>
              <a:sym typeface="Fira Code"/>
            </a:endParaRPr>
          </a:p>
        </p:txBody>
      </p:sp>
      <p:cxnSp>
        <p:nvCxnSpPr>
          <p:cNvPr id="473" name="Straight Connector 472">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475" name="Rectangle 474">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Marcador de texto 3">
            <a:extLst>
              <a:ext uri="{FF2B5EF4-FFF2-40B4-BE49-F238E27FC236}">
                <a16:creationId xmlns:a16="http://schemas.microsoft.com/office/drawing/2014/main" id="{3E36AAAD-15CB-DEBB-763D-E6C833E23015}"/>
              </a:ext>
            </a:extLst>
          </p:cNvPr>
          <p:cNvSpPr>
            <a:spLocks noGrp="1"/>
          </p:cNvSpPr>
          <p:nvPr>
            <p:ph type="body" idx="1"/>
          </p:nvPr>
        </p:nvSpPr>
        <p:spPr>
          <a:xfrm>
            <a:off x="838200" y="2241755"/>
            <a:ext cx="10515600" cy="3935208"/>
          </a:xfrm>
        </p:spPr>
        <p:txBody>
          <a:bodyPr>
            <a:normAutofit fontScale="62500" lnSpcReduction="20000"/>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ES" sz="2800" b="0" i="0" u="none" strike="noStrike" cap="none" normalizeH="0" baseline="0" dirty="0">
                <a:ln>
                  <a:noFill/>
                </a:ln>
                <a:solidFill>
                  <a:schemeClr val="bg1"/>
                </a:solidFill>
                <a:effectLst/>
                <a:latin typeface="Fira Code" panose="020B0809050000020004" pitchFamily="49" charset="0"/>
                <a:ea typeface="Fira Code" panose="020B0809050000020004" pitchFamily="49" charset="0"/>
                <a:cs typeface="Fira Code" panose="020B0809050000020004" pitchFamily="49" charset="0"/>
              </a:rPr>
              <a:t>Supongamos que tienes un archivo de texto llamado "datos.txt" que contiene una lista de nombres y quieres filtrar solo los nombres que comienzan con la letra "A". Puedes combinar los comandos "</a:t>
            </a:r>
            <a:r>
              <a:rPr kumimoji="0" lang="es-ES" altLang="es-ES" sz="2800" b="0" i="0" u="none" strike="noStrike" cap="none" normalizeH="0" baseline="0" dirty="0" err="1">
                <a:ln>
                  <a:noFill/>
                </a:ln>
                <a:solidFill>
                  <a:schemeClr val="bg1"/>
                </a:solidFill>
                <a:effectLst/>
                <a:latin typeface="Fira Code" panose="020B0809050000020004" pitchFamily="49" charset="0"/>
                <a:ea typeface="Fira Code" panose="020B0809050000020004" pitchFamily="49" charset="0"/>
                <a:cs typeface="Fira Code" panose="020B0809050000020004" pitchFamily="49" charset="0"/>
              </a:rPr>
              <a:t>cat</a:t>
            </a:r>
            <a:r>
              <a:rPr kumimoji="0" lang="es-ES" altLang="es-ES" sz="2800" b="0" i="0" u="none" strike="noStrike" cap="none" normalizeH="0" baseline="0" dirty="0">
                <a:ln>
                  <a:noFill/>
                </a:ln>
                <a:solidFill>
                  <a:schemeClr val="bg1"/>
                </a:solidFill>
                <a:effectLst/>
                <a:latin typeface="Fira Code" panose="020B0809050000020004" pitchFamily="49" charset="0"/>
                <a:ea typeface="Fira Code" panose="020B0809050000020004" pitchFamily="49" charset="0"/>
                <a:cs typeface="Fira Code" panose="020B0809050000020004" pitchFamily="49" charset="0"/>
              </a:rPr>
              <a:t>" y "grep" utilizando una tubería para lograrlo:</a:t>
            </a:r>
            <a:endParaRPr lang="es-ES" altLang="es-ES" sz="2800" dirty="0">
              <a:solidFill>
                <a:schemeClr val="bg1"/>
              </a:solidFill>
              <a:latin typeface="Fira Code" panose="020B0809050000020004" pitchFamily="49" charset="0"/>
              <a:ea typeface="Fira Code" panose="020B0809050000020004" pitchFamily="49" charset="0"/>
              <a:cs typeface="Fira Code" panose="020B08090500000200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ES" altLang="es-ES" sz="2800" b="0" i="0" u="none" strike="noStrike" cap="none" normalizeH="0" baseline="0" dirty="0">
              <a:ln>
                <a:noFill/>
              </a:ln>
              <a:solidFill>
                <a:schemeClr val="accent5">
                  <a:lumMod val="60000"/>
                  <a:lumOff val="40000"/>
                </a:schemeClr>
              </a:solidFill>
              <a:effectLst/>
              <a:latin typeface="Fira Code" panose="020B0809050000020004" pitchFamily="49" charset="0"/>
              <a:ea typeface="Fira Code" panose="020B0809050000020004" pitchFamily="49" charset="0"/>
              <a:cs typeface="Fira Code" panose="020B08090500000200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ES" sz="2800" b="0" i="0" u="none" strike="noStrike" cap="none" normalizeH="0" baseline="0" dirty="0" err="1">
                <a:ln>
                  <a:noFill/>
                </a:ln>
                <a:solidFill>
                  <a:schemeClr val="accent5">
                    <a:lumMod val="60000"/>
                    <a:lumOff val="40000"/>
                  </a:schemeClr>
                </a:solidFill>
                <a:effectLst/>
                <a:latin typeface="Fira Code" panose="020B0809050000020004" pitchFamily="49" charset="0"/>
                <a:ea typeface="Fira Code" panose="020B0809050000020004" pitchFamily="49" charset="0"/>
                <a:cs typeface="Fira Code" panose="020B0809050000020004" pitchFamily="49" charset="0"/>
              </a:rPr>
              <a:t>cat</a:t>
            </a:r>
            <a:r>
              <a:rPr kumimoji="0" lang="es-ES" altLang="es-ES" sz="2800" b="0" i="0" u="none" strike="noStrike" cap="none" normalizeH="0" baseline="0" dirty="0">
                <a:ln>
                  <a:noFill/>
                </a:ln>
                <a:solidFill>
                  <a:schemeClr val="accent5">
                    <a:lumMod val="60000"/>
                    <a:lumOff val="40000"/>
                  </a:schemeClr>
                </a:solidFill>
                <a:effectLst/>
                <a:latin typeface="Fira Code" panose="020B0809050000020004" pitchFamily="49" charset="0"/>
                <a:ea typeface="Fira Code" panose="020B0809050000020004" pitchFamily="49" charset="0"/>
                <a:cs typeface="Fira Code" panose="020B0809050000020004" pitchFamily="49" charset="0"/>
              </a:rPr>
              <a:t> datos.txt | grep "^A"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ES" altLang="es-ES" sz="2800" b="0" i="0" u="none" strike="noStrike" cap="none" normalizeH="0" baseline="0" dirty="0">
              <a:ln>
                <a:noFill/>
              </a:ln>
              <a:solidFill>
                <a:schemeClr val="bg1"/>
              </a:solidFill>
              <a:effectLst/>
              <a:latin typeface="Fira Code" panose="020B0809050000020004" pitchFamily="49" charset="0"/>
              <a:ea typeface="Fira Code" panose="020B0809050000020004" pitchFamily="49" charset="0"/>
              <a:cs typeface="Fira Code" panose="020B08090500000200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ES" sz="2800" b="0" i="0" u="none" strike="noStrike" cap="none" normalizeH="0" baseline="0" dirty="0">
                <a:ln>
                  <a:noFill/>
                </a:ln>
                <a:solidFill>
                  <a:schemeClr val="bg1"/>
                </a:solidFill>
                <a:effectLst/>
                <a:latin typeface="Fira Code" panose="020B0809050000020004" pitchFamily="49" charset="0"/>
                <a:ea typeface="Fira Code" panose="020B0809050000020004" pitchFamily="49" charset="0"/>
                <a:cs typeface="Fira Code" panose="020B0809050000020004" pitchFamily="49" charset="0"/>
              </a:rPr>
              <a:t>En este ejemplo, el comando "</a:t>
            </a:r>
            <a:r>
              <a:rPr kumimoji="0" lang="es-ES" altLang="es-ES" sz="2800" b="0" i="0" u="none" strike="noStrike" cap="none" normalizeH="0" baseline="0" dirty="0" err="1">
                <a:ln>
                  <a:noFill/>
                </a:ln>
                <a:solidFill>
                  <a:schemeClr val="bg1"/>
                </a:solidFill>
                <a:effectLst/>
                <a:latin typeface="Fira Code" panose="020B0809050000020004" pitchFamily="49" charset="0"/>
                <a:ea typeface="Fira Code" panose="020B0809050000020004" pitchFamily="49" charset="0"/>
                <a:cs typeface="Fira Code" panose="020B0809050000020004" pitchFamily="49" charset="0"/>
              </a:rPr>
              <a:t>cat</a:t>
            </a:r>
            <a:r>
              <a:rPr kumimoji="0" lang="es-ES" altLang="es-ES" sz="2800" b="0" i="0" u="none" strike="noStrike" cap="none" normalizeH="0" baseline="0" dirty="0">
                <a:ln>
                  <a:noFill/>
                </a:ln>
                <a:solidFill>
                  <a:schemeClr val="bg1"/>
                </a:solidFill>
                <a:effectLst/>
                <a:latin typeface="Fira Code" panose="020B0809050000020004" pitchFamily="49" charset="0"/>
                <a:ea typeface="Fira Code" panose="020B0809050000020004" pitchFamily="49" charset="0"/>
                <a:cs typeface="Fira Code" panose="020B0809050000020004" pitchFamily="49" charset="0"/>
              </a:rPr>
              <a:t>" se utiliza para mostrar el contenido del archivo "datos.txt" y, a través de la tubería "|", se envía su salida al comando "grep". El comando "grep" busca líneas que comiencen con el patrón especificado "^A", que representa la letra "A" al principio de una línea.</a:t>
            </a:r>
          </a:p>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ES" sz="2800" b="0" i="0" u="none" strike="noStrike" cap="none" normalizeH="0" baseline="0" dirty="0">
                <a:ln>
                  <a:noFill/>
                </a:ln>
                <a:solidFill>
                  <a:schemeClr val="bg1"/>
                </a:solidFill>
                <a:effectLst/>
                <a:latin typeface="Fira Code" panose="020B0809050000020004" pitchFamily="49" charset="0"/>
                <a:ea typeface="Fira Code" panose="020B0809050000020004" pitchFamily="49" charset="0"/>
                <a:cs typeface="Fira Code" panose="020B0809050000020004" pitchFamily="49" charset="0"/>
              </a:rPr>
              <a:t>El resultado será la lista filtrada de nombres que comienzan con la letra "A" que se encuentran en el archivo "datos.txt". Las tuberías permiten la combinación de comandos de manera eficiente y facilitan el procesamiento y la manipulación de datos en la línea de comandos de Linux.</a:t>
            </a:r>
          </a:p>
          <a:p>
            <a:endParaRPr lang="es-ES" dirty="0"/>
          </a:p>
        </p:txBody>
      </p:sp>
    </p:spTree>
    <p:extLst>
      <p:ext uri="{BB962C8B-B14F-4D97-AF65-F5344CB8AC3E}">
        <p14:creationId xmlns:p14="http://schemas.microsoft.com/office/powerpoint/2010/main" val="38735541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70"/>
        <p:cNvGrpSpPr/>
        <p:nvPr/>
      </p:nvGrpSpPr>
      <p:grpSpPr>
        <a:xfrm>
          <a:off x="0" y="0"/>
          <a:ext cx="0" cy="0"/>
          <a:chOff x="0" y="0"/>
          <a:chExt cx="0" cy="0"/>
        </a:xfrm>
      </p:grpSpPr>
      <p:sp>
        <p:nvSpPr>
          <p:cNvPr id="22" name="Rectangle 16">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ítulo 1">
            <a:extLst>
              <a:ext uri="{FF2B5EF4-FFF2-40B4-BE49-F238E27FC236}">
                <a16:creationId xmlns:a16="http://schemas.microsoft.com/office/drawing/2014/main" id="{12D7EBD8-94F8-0CD0-0CF8-0A9CC2281660}"/>
              </a:ext>
            </a:extLst>
          </p:cNvPr>
          <p:cNvSpPr>
            <a:spLocks noGrp="1"/>
          </p:cNvSpPr>
          <p:nvPr>
            <p:ph type="title"/>
          </p:nvPr>
        </p:nvSpPr>
        <p:spPr>
          <a:xfrm>
            <a:off x="838200" y="448721"/>
            <a:ext cx="4707671" cy="1225650"/>
          </a:xfrm>
        </p:spPr>
        <p:txBody>
          <a:bodyPr anchor="b">
            <a:normAutofit/>
          </a:bodyPr>
          <a:lstStyle/>
          <a:p>
            <a:r>
              <a:rPr lang="es-ES" sz="3800" dirty="0">
                <a:solidFill>
                  <a:schemeClr val="accent4">
                    <a:lumMod val="60000"/>
                    <a:lumOff val="40000"/>
                  </a:schemeClr>
                </a:solidFill>
                <a:latin typeface="Fira Code" panose="020B0809050000020004" pitchFamily="49" charset="0"/>
                <a:ea typeface="Fira Code" panose="020B0809050000020004" pitchFamily="49" charset="0"/>
                <a:cs typeface="Fira Code" panose="020B0809050000020004" pitchFamily="49" charset="0"/>
              </a:rPr>
              <a:t>ALIAS </a:t>
            </a:r>
          </a:p>
        </p:txBody>
      </p:sp>
      <p:cxnSp>
        <p:nvCxnSpPr>
          <p:cNvPr id="23" name="Straight Connector 18">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Marcador de texto 2">
            <a:extLst>
              <a:ext uri="{FF2B5EF4-FFF2-40B4-BE49-F238E27FC236}">
                <a16:creationId xmlns:a16="http://schemas.microsoft.com/office/drawing/2014/main" id="{17A2EE36-D210-3241-E5CF-92FF5F520F78}"/>
              </a:ext>
            </a:extLst>
          </p:cNvPr>
          <p:cNvSpPr>
            <a:spLocks noGrp="1"/>
          </p:cNvSpPr>
          <p:nvPr>
            <p:ph type="body" idx="1"/>
          </p:nvPr>
        </p:nvSpPr>
        <p:spPr>
          <a:xfrm>
            <a:off x="897769" y="1909192"/>
            <a:ext cx="4586513" cy="3647710"/>
          </a:xfrm>
        </p:spPr>
        <p:txBody>
          <a:bodyPr>
            <a:normAutofit/>
          </a:bodyPr>
          <a:lstStyle/>
          <a:p>
            <a:r>
              <a:rPr lang="es-ES" sz="2000" dirty="0">
                <a:solidFill>
                  <a:schemeClr val="bg1"/>
                </a:solidFill>
                <a:latin typeface="Fira Code" panose="020B0809050000020004" pitchFamily="49" charset="0"/>
                <a:ea typeface="Fira Code" panose="020B0809050000020004" pitchFamily="49" charset="0"/>
                <a:cs typeface="Fira Code" panose="020B0809050000020004" pitchFamily="49" charset="0"/>
              </a:rPr>
              <a:t>L</a:t>
            </a:r>
            <a:r>
              <a:rPr lang="es-ES" sz="2000" b="0" i="0" dirty="0">
                <a:solidFill>
                  <a:schemeClr val="bg1"/>
                </a:solidFill>
                <a:effectLst/>
                <a:latin typeface="Fira Code" panose="020B0809050000020004" pitchFamily="49" charset="0"/>
                <a:ea typeface="Fira Code" panose="020B0809050000020004" pitchFamily="49" charset="0"/>
                <a:cs typeface="Fira Code" panose="020B0809050000020004" pitchFamily="49" charset="0"/>
              </a:rPr>
              <a:t>os alias en Linux son nombres alternativos que se asignan a comandos o secuencias de comandos para simplificar y agilizar su ejecución. Son útiles para crear atajos personalizados y adaptar el entorno de trabajo en Linux.</a:t>
            </a:r>
            <a:endParaRPr lang="es-ES" sz="2000" dirty="0">
              <a:solidFill>
                <a:schemeClr val="bg1"/>
              </a:solidFill>
              <a:latin typeface="Fira Code" panose="020B0809050000020004" pitchFamily="49" charset="0"/>
              <a:ea typeface="Fira Code" panose="020B0809050000020004" pitchFamily="49" charset="0"/>
              <a:cs typeface="Fira Code" panose="020B0809050000020004" pitchFamily="49" charset="0"/>
            </a:endParaRPr>
          </a:p>
        </p:txBody>
      </p:sp>
      <p:cxnSp>
        <p:nvCxnSpPr>
          <p:cNvPr id="21" name="Straight Connector 20">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7" name="Imagen 6" descr="Texto&#10;&#10;Descripción generada automáticamente">
            <a:extLst>
              <a:ext uri="{FF2B5EF4-FFF2-40B4-BE49-F238E27FC236}">
                <a16:creationId xmlns:a16="http://schemas.microsoft.com/office/drawing/2014/main" id="{C7DE5339-58F9-967F-CE06-C101ABF82340}"/>
              </a:ext>
            </a:extLst>
          </p:cNvPr>
          <p:cNvPicPr>
            <a:picLocks noChangeAspect="1"/>
          </p:cNvPicPr>
          <p:nvPr/>
        </p:nvPicPr>
        <p:blipFill rotWithShape="1">
          <a:blip r:embed="rId3"/>
          <a:srcRect l="37" r="62780"/>
          <a:stretch/>
        </p:blipFill>
        <p:spPr>
          <a:xfrm>
            <a:off x="6525453" y="10"/>
            <a:ext cx="5666547" cy="685799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470"/>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ítulo 1">
            <a:extLst>
              <a:ext uri="{FF2B5EF4-FFF2-40B4-BE49-F238E27FC236}">
                <a16:creationId xmlns:a16="http://schemas.microsoft.com/office/drawing/2014/main" id="{12D7EBD8-94F8-0CD0-0CF8-0A9CC2281660}"/>
              </a:ext>
            </a:extLst>
          </p:cNvPr>
          <p:cNvSpPr>
            <a:spLocks noGrp="1"/>
          </p:cNvSpPr>
          <p:nvPr>
            <p:ph type="title"/>
          </p:nvPr>
        </p:nvSpPr>
        <p:spPr>
          <a:xfrm>
            <a:off x="1307691" y="585584"/>
            <a:ext cx="5653548" cy="1325563"/>
          </a:xfrm>
        </p:spPr>
        <p:txBody>
          <a:bodyPr anchor="b">
            <a:normAutofit/>
          </a:bodyPr>
          <a:lstStyle/>
          <a:p>
            <a:pPr algn="r"/>
            <a:r>
              <a:rPr lang="es-ES" dirty="0">
                <a:solidFill>
                  <a:schemeClr val="accent5">
                    <a:lumMod val="60000"/>
                    <a:lumOff val="40000"/>
                  </a:schemeClr>
                </a:solidFill>
                <a:latin typeface="Fira Code" panose="020B0809050000020004" pitchFamily="49" charset="0"/>
                <a:ea typeface="Fira Code" panose="020B0809050000020004" pitchFamily="49" charset="0"/>
                <a:cs typeface="Fira Code" panose="020B0809050000020004" pitchFamily="49" charset="0"/>
              </a:rPr>
              <a:t>II.EJEMPLO ALIAS </a:t>
            </a: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uadroTexto 6">
            <a:extLst>
              <a:ext uri="{FF2B5EF4-FFF2-40B4-BE49-F238E27FC236}">
                <a16:creationId xmlns:a16="http://schemas.microsoft.com/office/drawing/2014/main" id="{D776483A-C38C-25C7-4F26-A4D8070063E8}"/>
              </a:ext>
            </a:extLst>
          </p:cNvPr>
          <p:cNvSpPr txBox="1"/>
          <p:nvPr/>
        </p:nvSpPr>
        <p:spPr>
          <a:xfrm>
            <a:off x="1178256" y="2550797"/>
            <a:ext cx="8939138" cy="3293209"/>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ES" sz="2000" b="0" i="0" u="none" strike="noStrike" cap="none" normalizeH="0" baseline="0" dirty="0">
                <a:ln>
                  <a:noFill/>
                </a:ln>
                <a:solidFill>
                  <a:srgbClr val="D1D5DB"/>
                </a:solidFill>
                <a:effectLst/>
                <a:latin typeface="Fira Code" panose="020B0809050000020004" pitchFamily="49" charset="0"/>
                <a:ea typeface="Fira Code" panose="020B0809050000020004" pitchFamily="49" charset="0"/>
                <a:cs typeface="Fira Code" panose="020B0809050000020004" pitchFamily="49" charset="0"/>
              </a:rPr>
              <a:t>Supongamos que quieres crear un alias para el comando "</a:t>
            </a:r>
            <a:r>
              <a:rPr kumimoji="0" lang="es-ES" altLang="es-ES" sz="2000" b="0" i="0" u="none" strike="noStrike" cap="none" normalizeH="0" baseline="0" dirty="0" err="1">
                <a:ln>
                  <a:noFill/>
                </a:ln>
                <a:solidFill>
                  <a:srgbClr val="D1D5DB"/>
                </a:solidFill>
                <a:effectLst/>
                <a:latin typeface="Fira Code" panose="020B0809050000020004" pitchFamily="49" charset="0"/>
                <a:ea typeface="Fira Code" panose="020B0809050000020004" pitchFamily="49" charset="0"/>
                <a:cs typeface="Fira Code" panose="020B0809050000020004" pitchFamily="49" charset="0"/>
              </a:rPr>
              <a:t>ls</a:t>
            </a:r>
            <a:r>
              <a:rPr kumimoji="0" lang="es-ES" altLang="es-ES" sz="2000" b="0" i="0" u="none" strike="noStrike" cap="none" normalizeH="0" baseline="0" dirty="0">
                <a:ln>
                  <a:noFill/>
                </a:ln>
                <a:solidFill>
                  <a:srgbClr val="D1D5DB"/>
                </a:solidFill>
                <a:effectLst/>
                <a:latin typeface="Fira Code" panose="020B0809050000020004" pitchFamily="49" charset="0"/>
                <a:ea typeface="Fira Code" panose="020B0809050000020004" pitchFamily="49" charset="0"/>
                <a:cs typeface="Fira Code" panose="020B0809050000020004" pitchFamily="49" charset="0"/>
              </a:rPr>
              <a:t> -l" para que se ejecute simplemente escribiendo "ll" en la línea de comandos. </a:t>
            </a:r>
            <a:endParaRPr lang="es-ES" altLang="es-ES" sz="2000" dirty="0">
              <a:solidFill>
                <a:srgbClr val="D1D5DB"/>
              </a:solidFill>
              <a:latin typeface="Fira Code" panose="020B0809050000020004" pitchFamily="49" charset="0"/>
              <a:ea typeface="Fira Code" panose="020B0809050000020004" pitchFamily="49" charset="0"/>
              <a:cs typeface="Fira Code" panose="020B08090500000200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ES" altLang="es-ES" sz="2000" b="0" i="0" u="none" strike="noStrike" cap="none" normalizeH="0" baseline="0" dirty="0">
              <a:ln>
                <a:noFill/>
              </a:ln>
              <a:solidFill>
                <a:srgbClr val="D1D5DB"/>
              </a:solidFill>
              <a:effectLst/>
              <a:latin typeface="Fira Code" panose="020B0809050000020004" pitchFamily="49" charset="0"/>
              <a:ea typeface="Fira Code" panose="020B0809050000020004" pitchFamily="49" charset="0"/>
              <a:cs typeface="Fira Code" panose="020B08090500000200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ES" sz="2000" b="0" i="0" u="none" strike="noStrike" cap="none" normalizeH="0" baseline="0" dirty="0">
                <a:ln>
                  <a:noFill/>
                </a:ln>
                <a:solidFill>
                  <a:srgbClr val="E9950C"/>
                </a:solidFill>
                <a:effectLst/>
                <a:latin typeface="Fira Code" panose="020B0809050000020004" pitchFamily="49" charset="0"/>
                <a:ea typeface="Fira Code" panose="020B0809050000020004" pitchFamily="49" charset="0"/>
                <a:cs typeface="Fira Code" panose="020B0809050000020004" pitchFamily="49" charset="0"/>
              </a:rPr>
              <a:t>alias</a:t>
            </a:r>
            <a:r>
              <a:rPr kumimoji="0" lang="es-ES" altLang="es-ES" sz="2000" b="0" i="0" u="none" strike="noStrike" cap="none" normalizeH="0" baseline="0" dirty="0">
                <a:ln>
                  <a:noFill/>
                </a:ln>
                <a:solidFill>
                  <a:srgbClr val="FFFFFF"/>
                </a:solidFill>
                <a:effectLst/>
                <a:latin typeface="Fira Code" panose="020B0809050000020004" pitchFamily="49" charset="0"/>
                <a:ea typeface="Fira Code" panose="020B0809050000020004" pitchFamily="49" charset="0"/>
                <a:cs typeface="Fira Code" panose="020B0809050000020004" pitchFamily="49" charset="0"/>
              </a:rPr>
              <a:t> ll=</a:t>
            </a:r>
            <a:r>
              <a:rPr kumimoji="0" lang="es-ES" altLang="es-ES" sz="2000" b="0" i="0" u="none" strike="noStrike" cap="none" normalizeH="0" baseline="0" dirty="0">
                <a:ln>
                  <a:noFill/>
                </a:ln>
                <a:solidFill>
                  <a:srgbClr val="00A67D"/>
                </a:solidFill>
                <a:effectLst/>
                <a:latin typeface="Fira Code" panose="020B0809050000020004" pitchFamily="49" charset="0"/>
                <a:ea typeface="Fira Code" panose="020B0809050000020004" pitchFamily="49" charset="0"/>
                <a:cs typeface="Fira Code" panose="020B0809050000020004" pitchFamily="49" charset="0"/>
              </a:rPr>
              <a:t>"</a:t>
            </a:r>
            <a:r>
              <a:rPr kumimoji="0" lang="es-ES" altLang="es-ES" sz="2000" b="0" i="0" u="none" strike="noStrike" cap="none" normalizeH="0" baseline="0" dirty="0" err="1">
                <a:ln>
                  <a:noFill/>
                </a:ln>
                <a:solidFill>
                  <a:srgbClr val="00A67D"/>
                </a:solidFill>
                <a:effectLst/>
                <a:latin typeface="Fira Code" panose="020B0809050000020004" pitchFamily="49" charset="0"/>
                <a:ea typeface="Fira Code" panose="020B0809050000020004" pitchFamily="49" charset="0"/>
                <a:cs typeface="Fira Code" panose="020B0809050000020004" pitchFamily="49" charset="0"/>
              </a:rPr>
              <a:t>ls</a:t>
            </a:r>
            <a:r>
              <a:rPr kumimoji="0" lang="es-ES" altLang="es-ES" sz="2000" b="0" i="0" u="none" strike="noStrike" cap="none" normalizeH="0" baseline="0" dirty="0">
                <a:ln>
                  <a:noFill/>
                </a:ln>
                <a:solidFill>
                  <a:srgbClr val="00A67D"/>
                </a:solidFill>
                <a:effectLst/>
                <a:latin typeface="Fira Code" panose="020B0809050000020004" pitchFamily="49" charset="0"/>
                <a:ea typeface="Fira Code" panose="020B0809050000020004" pitchFamily="49" charset="0"/>
                <a:cs typeface="Fira Code" panose="020B0809050000020004" pitchFamily="49" charset="0"/>
              </a:rPr>
              <a:t> -l"</a:t>
            </a:r>
            <a:r>
              <a:rPr kumimoji="0" lang="es-ES" altLang="es-ES" sz="2000" b="0" i="0" u="none" strike="noStrike" cap="none" normalizeH="0" baseline="0" dirty="0">
                <a:ln>
                  <a:noFill/>
                </a:ln>
                <a:solidFill>
                  <a:srgbClr val="FFFFFF"/>
                </a:solidFill>
                <a:effectLst/>
                <a:latin typeface="Fira Code" panose="020B0809050000020004" pitchFamily="49" charset="0"/>
                <a:ea typeface="Fira Code" panose="020B0809050000020004" pitchFamily="49" charset="0"/>
                <a:cs typeface="Fira Code" panose="020B08090500000200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ES" altLang="es-ES" sz="2000" b="0" i="0" u="none" strike="noStrike" cap="none" normalizeH="0" baseline="0" dirty="0">
              <a:ln>
                <a:noFill/>
              </a:ln>
              <a:solidFill>
                <a:schemeClr val="tx1"/>
              </a:solidFill>
              <a:effectLst/>
              <a:latin typeface="Fira Code" panose="020B0809050000020004" pitchFamily="49" charset="0"/>
              <a:ea typeface="Fira Code" panose="020B0809050000020004" pitchFamily="49" charset="0"/>
              <a:cs typeface="Fira Code" panose="020B08090500000200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ES" sz="2000" b="0" i="0" u="none" strike="noStrike" cap="none" normalizeH="0" baseline="0" dirty="0">
                <a:ln>
                  <a:noFill/>
                </a:ln>
                <a:solidFill>
                  <a:srgbClr val="D1D5DB"/>
                </a:solidFill>
                <a:effectLst/>
                <a:latin typeface="Fira Code" panose="020B0809050000020004" pitchFamily="49" charset="0"/>
                <a:ea typeface="Fira Code" panose="020B0809050000020004" pitchFamily="49" charset="0"/>
                <a:cs typeface="Fira Code" panose="020B0809050000020004" pitchFamily="49" charset="0"/>
              </a:rPr>
              <a:t>Una vez que hayas definido este alias en tu sesión de terminal, puedes ejecutar "ll" en lugar de "</a:t>
            </a:r>
            <a:r>
              <a:rPr kumimoji="0" lang="es-ES" altLang="es-ES" sz="2000" b="0" i="0" u="none" strike="noStrike" cap="none" normalizeH="0" baseline="0" dirty="0" err="1">
                <a:ln>
                  <a:noFill/>
                </a:ln>
                <a:solidFill>
                  <a:srgbClr val="D1D5DB"/>
                </a:solidFill>
                <a:effectLst/>
                <a:latin typeface="Fira Code" panose="020B0809050000020004" pitchFamily="49" charset="0"/>
                <a:ea typeface="Fira Code" panose="020B0809050000020004" pitchFamily="49" charset="0"/>
                <a:cs typeface="Fira Code" panose="020B0809050000020004" pitchFamily="49" charset="0"/>
              </a:rPr>
              <a:t>ls</a:t>
            </a:r>
            <a:r>
              <a:rPr kumimoji="0" lang="es-ES" altLang="es-ES" sz="2000" b="0" i="0" u="none" strike="noStrike" cap="none" normalizeH="0" baseline="0" dirty="0">
                <a:ln>
                  <a:noFill/>
                </a:ln>
                <a:solidFill>
                  <a:srgbClr val="D1D5DB"/>
                </a:solidFill>
                <a:effectLst/>
                <a:latin typeface="Fira Code" panose="020B0809050000020004" pitchFamily="49" charset="0"/>
                <a:ea typeface="Fira Code" panose="020B0809050000020004" pitchFamily="49" charset="0"/>
                <a:cs typeface="Fira Code" panose="020B0809050000020004" pitchFamily="49" charset="0"/>
              </a:rPr>
              <a:t> -l" para obtener una lista detallada de archivos y directorios.</a:t>
            </a:r>
            <a:endParaRPr kumimoji="0" lang="es-ES" altLang="es-ES" sz="2000" b="0" i="0" u="none" strike="noStrike" cap="none" normalizeH="0" baseline="0" dirty="0">
              <a:ln>
                <a:noFill/>
              </a:ln>
              <a:solidFill>
                <a:schemeClr val="tx1"/>
              </a:solidFill>
              <a:effectLst/>
              <a:latin typeface="Fira Code" panose="020B0809050000020004" pitchFamily="49" charset="0"/>
              <a:ea typeface="Fira Code" panose="020B0809050000020004" pitchFamily="49" charset="0"/>
              <a:cs typeface="Fira Code" panose="020B08090500000200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s-ES" altLang="es-ES" b="0" i="0" u="none" strike="noStrike" cap="none" normalizeH="0" baseline="0" dirty="0">
              <a:ln>
                <a:noFill/>
              </a:ln>
              <a:solidFill>
                <a:schemeClr val="tx1"/>
              </a:solidFill>
              <a:effectLst/>
              <a:latin typeface="Fira Code" panose="020B0809050000020004" pitchFamily="49" charset="0"/>
              <a:ea typeface="Fira Code" panose="020B0809050000020004" pitchFamily="49" charset="0"/>
              <a:cs typeface="Fira Code" panose="020B0809050000020004" pitchFamily="49" charset="0"/>
            </a:endParaRPr>
          </a:p>
          <a:p>
            <a:endParaRPr lang="es-ES" dirty="0"/>
          </a:p>
        </p:txBody>
      </p:sp>
    </p:spTree>
    <p:extLst>
      <p:ext uri="{BB962C8B-B14F-4D97-AF65-F5344CB8AC3E}">
        <p14:creationId xmlns:p14="http://schemas.microsoft.com/office/powerpoint/2010/main" val="14819465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58"/>
        <p:cNvGrpSpPr/>
        <p:nvPr/>
      </p:nvGrpSpPr>
      <p:grpSpPr>
        <a:xfrm>
          <a:off x="0" y="0"/>
          <a:ext cx="0" cy="0"/>
          <a:chOff x="0" y="0"/>
          <a:chExt cx="0" cy="0"/>
        </a:xfrm>
      </p:grpSpPr>
      <p:sp>
        <p:nvSpPr>
          <p:cNvPr id="359" name="Google Shape;359;p2"/>
          <p:cNvSpPr/>
          <p:nvPr/>
        </p:nvSpPr>
        <p:spPr>
          <a:xfrm>
            <a:off x="0" y="0"/>
            <a:ext cx="12188952"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60" name="Google Shape;360;p2"/>
          <p:cNvSpPr/>
          <p:nvPr/>
        </p:nvSpPr>
        <p:spPr>
          <a:xfrm>
            <a:off x="0" y="0"/>
            <a:ext cx="12188952" cy="68580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361" name="Google Shape;361;p2" descr="Interfaz de usuario gráfica&#10;&#10;Descripción generada automáticamente con confianza media"/>
          <p:cNvPicPr preferRelativeResize="0"/>
          <p:nvPr/>
        </p:nvPicPr>
        <p:blipFill rotWithShape="1">
          <a:blip r:embed="rId3">
            <a:alphaModFix amt="40000"/>
          </a:blip>
          <a:srcRect l="12816" r="4935" b="-1"/>
          <a:stretch/>
        </p:blipFill>
        <p:spPr>
          <a:xfrm>
            <a:off x="20" y="10"/>
            <a:ext cx="8450297" cy="6857990"/>
          </a:xfrm>
          <a:prstGeom prst="rect">
            <a:avLst/>
          </a:prstGeom>
          <a:noFill/>
          <a:ln>
            <a:noFill/>
          </a:ln>
        </p:spPr>
      </p:pic>
      <p:sp>
        <p:nvSpPr>
          <p:cNvPr id="362" name="Google Shape;362;p2"/>
          <p:cNvSpPr txBox="1">
            <a:spLocks noGrp="1"/>
          </p:cNvSpPr>
          <p:nvPr>
            <p:ph type="body" idx="1"/>
          </p:nvPr>
        </p:nvSpPr>
        <p:spPr>
          <a:xfrm>
            <a:off x="7019925" y="1485900"/>
            <a:ext cx="4619621" cy="4586288"/>
          </a:xfrm>
          <a:prstGeom prst="rect">
            <a:avLst/>
          </a:prstGeom>
          <a:noFill/>
          <a:ln>
            <a:noFill/>
          </a:ln>
        </p:spPr>
        <p:txBody>
          <a:bodyPr spcFirstLastPara="1" wrap="square" lIns="91425" tIns="45700" rIns="91425" bIns="45700" anchor="t" anchorCtr="0">
            <a:normAutofit lnSpcReduction="10000"/>
          </a:bodyPr>
          <a:lstStyle/>
          <a:p>
            <a:pPr marL="0" lvl="0" indent="0" algn="ctr" rtl="0">
              <a:lnSpc>
                <a:spcPct val="90000"/>
              </a:lnSpc>
              <a:spcBef>
                <a:spcPts val="0"/>
              </a:spcBef>
              <a:spcAft>
                <a:spcPts val="0"/>
              </a:spcAft>
              <a:buClr>
                <a:srgbClr val="FFFFFF"/>
              </a:buClr>
              <a:buSzPts val="2800"/>
              <a:buNone/>
            </a:pPr>
            <a:r>
              <a:rPr lang="es-ES" u="sng" dirty="0">
                <a:solidFill>
                  <a:schemeClr val="accent5">
                    <a:lumMod val="60000"/>
                    <a:lumOff val="40000"/>
                  </a:schemeClr>
                </a:solidFill>
                <a:latin typeface="Fira Code" panose="020B0809050000020004" pitchFamily="49" charset="0"/>
                <a:ea typeface="Fira Code" panose="020B0809050000020004" pitchFamily="49" charset="0"/>
                <a:cs typeface="Fira Code" panose="020B0809050000020004" pitchFamily="49" charset="0"/>
              </a:rPr>
              <a:t>ÍNDICE</a:t>
            </a:r>
            <a:endParaRPr dirty="0">
              <a:solidFill>
                <a:schemeClr val="accent5">
                  <a:lumMod val="60000"/>
                  <a:lumOff val="40000"/>
                </a:schemeClr>
              </a:solidFill>
              <a:latin typeface="Fira Code" panose="020B0809050000020004" pitchFamily="49" charset="0"/>
              <a:ea typeface="Fira Code" panose="020B0809050000020004" pitchFamily="49" charset="0"/>
              <a:cs typeface="Fira Code" panose="020B0809050000020004" pitchFamily="49" charset="0"/>
            </a:endParaRPr>
          </a:p>
          <a:p>
            <a:pPr marL="0" lvl="0" indent="0" algn="l" rtl="0">
              <a:lnSpc>
                <a:spcPct val="90000"/>
              </a:lnSpc>
              <a:spcBef>
                <a:spcPts val="1000"/>
              </a:spcBef>
              <a:spcAft>
                <a:spcPts val="0"/>
              </a:spcAft>
              <a:buClr>
                <a:schemeClr val="dk1"/>
              </a:buClr>
              <a:buSzPts val="2800"/>
              <a:buNone/>
            </a:pPr>
            <a:endParaRPr u="sng" dirty="0">
              <a:solidFill>
                <a:srgbClr val="FFFFFF"/>
              </a:solidFill>
              <a:latin typeface="Fira Code" panose="020B0809050000020004" pitchFamily="49" charset="0"/>
              <a:ea typeface="Fira Code" panose="020B0809050000020004" pitchFamily="49" charset="0"/>
              <a:cs typeface="Fira Code" panose="020B0809050000020004" pitchFamily="49" charset="0"/>
            </a:endParaRPr>
          </a:p>
          <a:p>
            <a:pPr marL="228600" lvl="0" indent="-228600" algn="l" rtl="0">
              <a:lnSpc>
                <a:spcPct val="90000"/>
              </a:lnSpc>
              <a:spcBef>
                <a:spcPts val="1000"/>
              </a:spcBef>
              <a:spcAft>
                <a:spcPts val="0"/>
              </a:spcAft>
              <a:buClr>
                <a:srgbClr val="FFFFFF"/>
              </a:buClr>
              <a:buSzPts val="2800"/>
              <a:buChar char="•"/>
            </a:pPr>
            <a:r>
              <a:rPr lang="es-ES" dirty="0">
                <a:solidFill>
                  <a:srgbClr val="FFFFFF"/>
                </a:solidFill>
                <a:latin typeface="Fira Code" panose="020B0809050000020004" pitchFamily="49" charset="0"/>
                <a:ea typeface="Fira Code" panose="020B0809050000020004" pitchFamily="49" charset="0"/>
                <a:cs typeface="Fira Code" panose="020B0809050000020004" pitchFamily="49" charset="0"/>
              </a:rPr>
              <a:t>Introducción a los comandos</a:t>
            </a:r>
            <a:endParaRPr dirty="0">
              <a:latin typeface="Fira Code" panose="020B0809050000020004" pitchFamily="49" charset="0"/>
              <a:ea typeface="Fira Code" panose="020B0809050000020004" pitchFamily="49" charset="0"/>
              <a:cs typeface="Fira Code" panose="020B0809050000020004" pitchFamily="49" charset="0"/>
            </a:endParaRPr>
          </a:p>
          <a:p>
            <a:pPr marL="228600" lvl="0" indent="-228600" algn="l" rtl="0">
              <a:lnSpc>
                <a:spcPct val="90000"/>
              </a:lnSpc>
              <a:spcBef>
                <a:spcPts val="1000"/>
              </a:spcBef>
              <a:spcAft>
                <a:spcPts val="0"/>
              </a:spcAft>
              <a:buClr>
                <a:srgbClr val="FFFFFF"/>
              </a:buClr>
              <a:buSzPts val="2800"/>
              <a:buChar char="•"/>
            </a:pPr>
            <a:r>
              <a:rPr lang="es-ES" dirty="0">
                <a:solidFill>
                  <a:srgbClr val="FFFFFF"/>
                </a:solidFill>
                <a:latin typeface="Fira Code" panose="020B0809050000020004" pitchFamily="49" charset="0"/>
                <a:ea typeface="Fira Code" panose="020B0809050000020004" pitchFamily="49" charset="0"/>
                <a:cs typeface="Fira Code" panose="020B0809050000020004" pitchFamily="49" charset="0"/>
              </a:rPr>
              <a:t>Rutas</a:t>
            </a:r>
            <a:endParaRPr dirty="0">
              <a:latin typeface="Fira Code" panose="020B0809050000020004" pitchFamily="49" charset="0"/>
              <a:ea typeface="Fira Code" panose="020B0809050000020004" pitchFamily="49" charset="0"/>
              <a:cs typeface="Fira Code" panose="020B0809050000020004" pitchFamily="49" charset="0"/>
            </a:endParaRPr>
          </a:p>
          <a:p>
            <a:pPr marL="228600" lvl="0" indent="-228600" algn="l" rtl="0">
              <a:lnSpc>
                <a:spcPct val="90000"/>
              </a:lnSpc>
              <a:spcBef>
                <a:spcPts val="1000"/>
              </a:spcBef>
              <a:spcAft>
                <a:spcPts val="0"/>
              </a:spcAft>
              <a:buClr>
                <a:srgbClr val="FFFFFF"/>
              </a:buClr>
              <a:buSzPts val="2800"/>
              <a:buChar char="•"/>
            </a:pPr>
            <a:r>
              <a:rPr lang="es-ES" dirty="0">
                <a:solidFill>
                  <a:srgbClr val="FFFFFF"/>
                </a:solidFill>
                <a:latin typeface="Fira Code" panose="020B0809050000020004" pitchFamily="49" charset="0"/>
                <a:ea typeface="Fira Code" panose="020B0809050000020004" pitchFamily="49" charset="0"/>
                <a:cs typeface="Fira Code" panose="020B0809050000020004" pitchFamily="49" charset="0"/>
              </a:rPr>
              <a:t>Caracteres especiales</a:t>
            </a:r>
            <a:endParaRPr dirty="0">
              <a:latin typeface="Fira Code" panose="020B0809050000020004" pitchFamily="49" charset="0"/>
              <a:ea typeface="Fira Code" panose="020B0809050000020004" pitchFamily="49" charset="0"/>
              <a:cs typeface="Fira Code" panose="020B0809050000020004" pitchFamily="49" charset="0"/>
            </a:endParaRPr>
          </a:p>
          <a:p>
            <a:pPr marL="228600" lvl="0" indent="-228600" algn="l" rtl="0">
              <a:lnSpc>
                <a:spcPct val="90000"/>
              </a:lnSpc>
              <a:spcBef>
                <a:spcPts val="1000"/>
              </a:spcBef>
              <a:spcAft>
                <a:spcPts val="0"/>
              </a:spcAft>
              <a:buClr>
                <a:srgbClr val="FFFFFF"/>
              </a:buClr>
              <a:buSzPts val="2800"/>
              <a:buChar char="•"/>
            </a:pPr>
            <a:r>
              <a:rPr lang="es-ES" dirty="0">
                <a:solidFill>
                  <a:srgbClr val="FFFFFF"/>
                </a:solidFill>
                <a:latin typeface="Fira Code" panose="020B0809050000020004" pitchFamily="49" charset="0"/>
                <a:ea typeface="Fira Code" panose="020B0809050000020004" pitchFamily="49" charset="0"/>
                <a:cs typeface="Fira Code" panose="020B0809050000020004" pitchFamily="49" charset="0"/>
              </a:rPr>
              <a:t>Comodines</a:t>
            </a:r>
            <a:endParaRPr dirty="0">
              <a:latin typeface="Fira Code" panose="020B0809050000020004" pitchFamily="49" charset="0"/>
              <a:ea typeface="Fira Code" panose="020B0809050000020004" pitchFamily="49" charset="0"/>
              <a:cs typeface="Fira Code" panose="020B0809050000020004" pitchFamily="49" charset="0"/>
            </a:endParaRPr>
          </a:p>
          <a:p>
            <a:pPr marL="228600" lvl="0" indent="-228600" algn="l" rtl="0">
              <a:lnSpc>
                <a:spcPct val="90000"/>
              </a:lnSpc>
              <a:spcBef>
                <a:spcPts val="1000"/>
              </a:spcBef>
              <a:spcAft>
                <a:spcPts val="0"/>
              </a:spcAft>
              <a:buClr>
                <a:srgbClr val="FFFFFF"/>
              </a:buClr>
              <a:buSzPts val="2800"/>
              <a:buChar char="•"/>
            </a:pPr>
            <a:r>
              <a:rPr lang="es-ES" dirty="0">
                <a:solidFill>
                  <a:srgbClr val="FFFFFF"/>
                </a:solidFill>
                <a:latin typeface="Fira Code" panose="020B0809050000020004" pitchFamily="49" charset="0"/>
                <a:ea typeface="Fira Code" panose="020B0809050000020004" pitchFamily="49" charset="0"/>
                <a:cs typeface="Fira Code" panose="020B0809050000020004" pitchFamily="49" charset="0"/>
              </a:rPr>
              <a:t>Tuberías </a:t>
            </a:r>
            <a:endParaRPr dirty="0">
              <a:latin typeface="Fira Code" panose="020B0809050000020004" pitchFamily="49" charset="0"/>
              <a:ea typeface="Fira Code" panose="020B0809050000020004" pitchFamily="49" charset="0"/>
              <a:cs typeface="Fira Code" panose="020B0809050000020004" pitchFamily="49" charset="0"/>
            </a:endParaRPr>
          </a:p>
          <a:p>
            <a:pPr marL="228600" lvl="0" indent="-228600" algn="l" rtl="0">
              <a:lnSpc>
                <a:spcPct val="90000"/>
              </a:lnSpc>
              <a:spcBef>
                <a:spcPts val="1000"/>
              </a:spcBef>
              <a:spcAft>
                <a:spcPts val="0"/>
              </a:spcAft>
              <a:buClr>
                <a:srgbClr val="FFFFFF"/>
              </a:buClr>
              <a:buSzPts val="2800"/>
              <a:buChar char="•"/>
            </a:pPr>
            <a:r>
              <a:rPr lang="es-ES" dirty="0">
                <a:solidFill>
                  <a:srgbClr val="FFFFFF"/>
                </a:solidFill>
                <a:latin typeface="Fira Code" panose="020B0809050000020004" pitchFamily="49" charset="0"/>
                <a:ea typeface="Fira Code" panose="020B0809050000020004" pitchFamily="49" charset="0"/>
                <a:cs typeface="Fira Code" panose="020B0809050000020004" pitchFamily="49" charset="0"/>
              </a:rPr>
              <a:t>Alias</a:t>
            </a:r>
            <a:endParaRPr dirty="0">
              <a:latin typeface="Fira Code" panose="020B0809050000020004" pitchFamily="49" charset="0"/>
              <a:ea typeface="Fira Code" panose="020B0809050000020004" pitchFamily="49" charset="0"/>
              <a:cs typeface="Fira Code" panose="020B0809050000020004" pitchFamily="49" charset="0"/>
            </a:endParaRPr>
          </a:p>
          <a:p>
            <a:pPr marL="0" lvl="0" indent="0" algn="l" rtl="0">
              <a:lnSpc>
                <a:spcPct val="90000"/>
              </a:lnSpc>
              <a:spcBef>
                <a:spcPts val="1000"/>
              </a:spcBef>
              <a:spcAft>
                <a:spcPts val="0"/>
              </a:spcAft>
              <a:buClr>
                <a:schemeClr val="dk1"/>
              </a:buClr>
              <a:buSzPts val="2000"/>
              <a:buNone/>
            </a:pPr>
            <a:endParaRPr sz="2000" dirty="0">
              <a:solidFill>
                <a:srgbClr val="FFFFFF"/>
              </a:solidFill>
            </a:endParaRPr>
          </a:p>
          <a:p>
            <a:pPr marL="228600" lvl="0" indent="-101600" algn="l" rtl="0">
              <a:lnSpc>
                <a:spcPct val="90000"/>
              </a:lnSpc>
              <a:spcBef>
                <a:spcPts val="1000"/>
              </a:spcBef>
              <a:spcAft>
                <a:spcPts val="0"/>
              </a:spcAft>
              <a:buClr>
                <a:schemeClr val="dk1"/>
              </a:buClr>
              <a:buSzPts val="2000"/>
              <a:buNone/>
            </a:pPr>
            <a:endParaRPr sz="2000" u="sng" dirty="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6"/>
        <p:cNvGrpSpPr/>
        <p:nvPr/>
      </p:nvGrpSpPr>
      <p:grpSpPr>
        <a:xfrm>
          <a:off x="0" y="0"/>
          <a:ext cx="0" cy="0"/>
          <a:chOff x="0" y="0"/>
          <a:chExt cx="0" cy="0"/>
        </a:xfrm>
      </p:grpSpPr>
      <p:sp>
        <p:nvSpPr>
          <p:cNvPr id="367" name="Google Shape;367;p3"/>
          <p:cNvSpPr/>
          <p:nvPr/>
        </p:nvSpPr>
        <p:spPr>
          <a:xfrm>
            <a:off x="0" y="0"/>
            <a:ext cx="12192000" cy="6858000"/>
          </a:xfrm>
          <a:prstGeom prst="rect">
            <a:avLst/>
          </a:prstGeom>
          <a:solidFill>
            <a:srgbClr val="0C0C0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368" name="Google Shape;368;p3" descr="Imagen que contiene luz&#10;&#10;Descripción generada automáticamente"/>
          <p:cNvPicPr preferRelativeResize="0"/>
          <p:nvPr/>
        </p:nvPicPr>
        <p:blipFill rotWithShape="1">
          <a:blip r:embed="rId3">
            <a:alphaModFix/>
          </a:blip>
          <a:srcRect t="1316"/>
          <a:stretch/>
        </p:blipFill>
        <p:spPr>
          <a:xfrm>
            <a:off x="2608100" y="10"/>
            <a:ext cx="12191980" cy="6857990"/>
          </a:xfrm>
          <a:prstGeom prst="rect">
            <a:avLst/>
          </a:prstGeom>
          <a:noFill/>
          <a:ln>
            <a:noFill/>
          </a:ln>
        </p:spPr>
      </p:pic>
      <p:sp>
        <p:nvSpPr>
          <p:cNvPr id="369" name="Google Shape;369;p3"/>
          <p:cNvSpPr/>
          <p:nvPr/>
        </p:nvSpPr>
        <p:spPr>
          <a:xfrm>
            <a:off x="0" y="0"/>
            <a:ext cx="12192000" cy="6858000"/>
          </a:xfrm>
          <a:prstGeom prst="rect">
            <a:avLst/>
          </a:prstGeom>
          <a:gradFill>
            <a:gsLst>
              <a:gs pos="0">
                <a:srgbClr val="0C0C0C"/>
              </a:gs>
              <a:gs pos="46000">
                <a:srgbClr val="0C0C0C"/>
              </a:gs>
              <a:gs pos="90000">
                <a:srgbClr val="0C0C0C">
                  <a:alpha val="0"/>
                </a:srgbClr>
              </a:gs>
              <a:gs pos="100000">
                <a:srgbClr val="0C0C0C">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70" name="Google Shape;370;p3"/>
          <p:cNvSpPr txBox="1">
            <a:spLocks noGrp="1"/>
          </p:cNvSpPr>
          <p:nvPr>
            <p:ph type="title"/>
          </p:nvPr>
        </p:nvSpPr>
        <p:spPr>
          <a:xfrm>
            <a:off x="1104900" y="619433"/>
            <a:ext cx="5433552" cy="1757454"/>
          </a:xfrm>
          <a:prstGeom prst="rect">
            <a:avLst/>
          </a:prstGeom>
          <a:noFill/>
          <a:ln>
            <a:noFill/>
          </a:ln>
        </p:spPr>
        <p:txBody>
          <a:bodyPr spcFirstLastPara="1" wrap="square" lIns="91425" tIns="45700" rIns="91425" bIns="45700" anchor="b" anchorCtr="0">
            <a:normAutofit fontScale="90000"/>
          </a:bodyPr>
          <a:lstStyle/>
          <a:p>
            <a:pPr marL="0" lvl="0" indent="0" algn="l" rtl="0">
              <a:lnSpc>
                <a:spcPct val="90000"/>
              </a:lnSpc>
              <a:spcBef>
                <a:spcPts val="0"/>
              </a:spcBef>
              <a:spcAft>
                <a:spcPts val="0"/>
              </a:spcAft>
              <a:buClr>
                <a:srgbClr val="85CFE1"/>
              </a:buClr>
              <a:buSzPts val="4400"/>
              <a:buFont typeface="Calibri"/>
              <a:buNone/>
            </a:pPr>
            <a:r>
              <a:rPr lang="es-ES" dirty="0">
                <a:solidFill>
                  <a:srgbClr val="85CFE1"/>
                </a:solidFill>
                <a:latin typeface="Fira Code" panose="020B0809050000020004" pitchFamily="49" charset="0"/>
                <a:ea typeface="Fira Code" panose="020B0809050000020004" pitchFamily="49" charset="0"/>
                <a:cs typeface="Fira Code" panose="020B0809050000020004" pitchFamily="49" charset="0"/>
              </a:rPr>
              <a:t>Introducción a los comandos de Linux</a:t>
            </a:r>
            <a:endParaRPr dirty="0">
              <a:latin typeface="Fira Code" panose="020B0809050000020004" pitchFamily="49" charset="0"/>
              <a:ea typeface="Fira Code" panose="020B0809050000020004" pitchFamily="49" charset="0"/>
              <a:cs typeface="Fira Code" panose="020B0809050000020004" pitchFamily="49" charset="0"/>
            </a:endParaRPr>
          </a:p>
        </p:txBody>
      </p:sp>
      <p:sp>
        <p:nvSpPr>
          <p:cNvPr id="371" name="Google Shape;371;p3"/>
          <p:cNvSpPr txBox="1">
            <a:spLocks noGrp="1"/>
          </p:cNvSpPr>
          <p:nvPr>
            <p:ph type="body" idx="1"/>
          </p:nvPr>
        </p:nvSpPr>
        <p:spPr>
          <a:xfrm>
            <a:off x="1104900" y="2806701"/>
            <a:ext cx="4724400" cy="3015849"/>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1700"/>
              <a:buChar char="•"/>
            </a:pPr>
            <a:r>
              <a:rPr lang="es-ES" sz="1700" b="0" i="0" u="none" strike="noStrike" dirty="0">
                <a:solidFill>
                  <a:schemeClr val="lt1"/>
                </a:solidFill>
                <a:latin typeface="Fira Code"/>
                <a:ea typeface="Fira Code"/>
                <a:cs typeface="Fira Code"/>
                <a:sym typeface="Fira Code"/>
              </a:rPr>
              <a:t>En el mundo de la informática, Linux es un sistema operativo ampliamente utilizado debido a su estabilidad, flexibilidad y potencia. A diferencia de otros sistemas operativos, en Linux se pueden realizar diversas tareas a través de comandos de texto, lo que brinda a los usuarios un control total sobre el sistema.</a:t>
            </a:r>
            <a:endParaRPr sz="1700" dirty="0">
              <a:solidFill>
                <a:schemeClr val="lt1"/>
              </a:solidFill>
            </a:endParaRPr>
          </a:p>
        </p:txBody>
      </p:sp>
      <p:sp>
        <p:nvSpPr>
          <p:cNvPr id="372" name="Google Shape;372;p3"/>
          <p:cNvSpPr/>
          <p:nvPr/>
        </p:nvSpPr>
        <p:spPr>
          <a:xfrm>
            <a:off x="126206" y="115193"/>
            <a:ext cx="11939588" cy="6627614"/>
          </a:xfrm>
          <a:prstGeom prst="rect">
            <a:avLst/>
          </a:prstGeom>
          <a:no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76"/>
        <p:cNvGrpSpPr/>
        <p:nvPr/>
      </p:nvGrpSpPr>
      <p:grpSpPr>
        <a:xfrm>
          <a:off x="0" y="0"/>
          <a:ext cx="0" cy="0"/>
          <a:chOff x="0" y="0"/>
          <a:chExt cx="0" cy="0"/>
        </a:xfrm>
      </p:grpSpPr>
      <p:sp>
        <p:nvSpPr>
          <p:cNvPr id="377" name="Google Shape;377;p4"/>
          <p:cNvSpPr/>
          <p:nvPr/>
        </p:nvSpPr>
        <p:spPr>
          <a:xfrm>
            <a:off x="0" y="0"/>
            <a:ext cx="12192000" cy="6858000"/>
          </a:xfrm>
          <a:prstGeom prst="rect">
            <a:avLst/>
          </a:prstGeom>
          <a:solidFill>
            <a:srgbClr val="0C0C0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378" name="Google Shape;378;p4" descr="Imagen de la pantalla de un video juego&#10;&#10;Descripción generada automáticamente con confianza baja"/>
          <p:cNvPicPr preferRelativeResize="0"/>
          <p:nvPr/>
        </p:nvPicPr>
        <p:blipFill rotWithShape="1">
          <a:blip r:embed="rId3">
            <a:alphaModFix/>
          </a:blip>
          <a:srcRect t="11593" b="4138"/>
          <a:stretch/>
        </p:blipFill>
        <p:spPr>
          <a:xfrm>
            <a:off x="0" y="10"/>
            <a:ext cx="12191980" cy="6857990"/>
          </a:xfrm>
          <a:prstGeom prst="rect">
            <a:avLst/>
          </a:prstGeom>
          <a:noFill/>
          <a:ln>
            <a:noFill/>
          </a:ln>
        </p:spPr>
      </p:pic>
      <p:sp>
        <p:nvSpPr>
          <p:cNvPr id="379" name="Google Shape;379;p4"/>
          <p:cNvSpPr/>
          <p:nvPr/>
        </p:nvSpPr>
        <p:spPr>
          <a:xfrm>
            <a:off x="0" y="0"/>
            <a:ext cx="12192000" cy="6858000"/>
          </a:xfrm>
          <a:prstGeom prst="rect">
            <a:avLst/>
          </a:prstGeom>
          <a:gradFill>
            <a:gsLst>
              <a:gs pos="0">
                <a:srgbClr val="0C0C0C"/>
              </a:gs>
              <a:gs pos="46000">
                <a:srgbClr val="0C0C0C"/>
              </a:gs>
              <a:gs pos="90000">
                <a:srgbClr val="0C0C0C">
                  <a:alpha val="0"/>
                </a:srgbClr>
              </a:gs>
              <a:gs pos="100000">
                <a:srgbClr val="0C0C0C">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80" name="Google Shape;380;p4"/>
          <p:cNvSpPr txBox="1">
            <a:spLocks noGrp="1"/>
          </p:cNvSpPr>
          <p:nvPr>
            <p:ph type="body" idx="1"/>
          </p:nvPr>
        </p:nvSpPr>
        <p:spPr>
          <a:xfrm>
            <a:off x="1104900" y="1296956"/>
            <a:ext cx="3998946" cy="4609322"/>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800"/>
              <a:buNone/>
            </a:pPr>
            <a:r>
              <a:rPr lang="es-ES" b="0" i="0" u="none" strike="noStrike" dirty="0" err="1">
                <a:solidFill>
                  <a:schemeClr val="accent5">
                    <a:lumMod val="60000"/>
                    <a:lumOff val="40000"/>
                  </a:schemeClr>
                </a:solidFill>
                <a:latin typeface="Fira Code"/>
                <a:ea typeface="Fira Code"/>
                <a:cs typeface="Fira Code"/>
                <a:sym typeface="Fira Code"/>
              </a:rPr>
              <a:t>I.¿Qué</a:t>
            </a:r>
            <a:r>
              <a:rPr lang="es-ES" b="0" i="0" u="none" strike="noStrike" dirty="0">
                <a:solidFill>
                  <a:schemeClr val="accent5">
                    <a:lumMod val="60000"/>
                    <a:lumOff val="40000"/>
                  </a:schemeClr>
                </a:solidFill>
                <a:latin typeface="Fira Code"/>
                <a:ea typeface="Fira Code"/>
                <a:cs typeface="Fira Code"/>
                <a:sym typeface="Fira Code"/>
              </a:rPr>
              <a:t> son los comandos en Linux?</a:t>
            </a:r>
            <a:endParaRPr dirty="0">
              <a:solidFill>
                <a:schemeClr val="accent5">
                  <a:lumMod val="60000"/>
                  <a:lumOff val="40000"/>
                </a:schemeClr>
              </a:solidFill>
            </a:endParaRPr>
          </a:p>
          <a:p>
            <a:pPr marL="0" lvl="0" indent="0" algn="l" rtl="0">
              <a:lnSpc>
                <a:spcPct val="90000"/>
              </a:lnSpc>
              <a:spcBef>
                <a:spcPts val="2400"/>
              </a:spcBef>
              <a:spcAft>
                <a:spcPts val="0"/>
              </a:spcAft>
              <a:buClr>
                <a:schemeClr val="dk1"/>
              </a:buClr>
              <a:buSzPts val="1400"/>
              <a:buNone/>
            </a:pPr>
            <a:endParaRPr sz="1400" b="0" dirty="0">
              <a:solidFill>
                <a:schemeClr val="lt1"/>
              </a:solidFill>
            </a:endParaRPr>
          </a:p>
          <a:p>
            <a:pPr marL="228600" lvl="0" indent="-228600" algn="l" rtl="0">
              <a:lnSpc>
                <a:spcPct val="90000"/>
              </a:lnSpc>
              <a:spcBef>
                <a:spcPts val="2400"/>
              </a:spcBef>
              <a:spcAft>
                <a:spcPts val="0"/>
              </a:spcAft>
              <a:buClr>
                <a:schemeClr val="lt1"/>
              </a:buClr>
              <a:buSzPts val="1800"/>
              <a:buFont typeface="Arial"/>
              <a:buChar char="•"/>
            </a:pPr>
            <a:r>
              <a:rPr lang="es-ES" sz="1800" b="0" i="0" u="none" strike="noStrike" dirty="0">
                <a:solidFill>
                  <a:schemeClr val="lt1"/>
                </a:solidFill>
                <a:latin typeface="Fira Code"/>
                <a:ea typeface="Fira Code"/>
                <a:cs typeface="Fira Code"/>
                <a:sym typeface="Fira Code"/>
              </a:rPr>
              <a:t>En Linux, los comandos son instrucciones de texto que se utilizan para interactuar con el sistema operativo.</a:t>
            </a:r>
            <a:endParaRPr dirty="0"/>
          </a:p>
        </p:txBody>
      </p:sp>
      <p:sp>
        <p:nvSpPr>
          <p:cNvPr id="381" name="Google Shape;381;p4"/>
          <p:cNvSpPr/>
          <p:nvPr/>
        </p:nvSpPr>
        <p:spPr>
          <a:xfrm>
            <a:off x="126206" y="115193"/>
            <a:ext cx="11939588" cy="6627614"/>
          </a:xfrm>
          <a:prstGeom prst="rect">
            <a:avLst/>
          </a:prstGeom>
          <a:no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85"/>
        <p:cNvGrpSpPr/>
        <p:nvPr/>
      </p:nvGrpSpPr>
      <p:grpSpPr>
        <a:xfrm>
          <a:off x="0" y="0"/>
          <a:ext cx="0" cy="0"/>
          <a:chOff x="0" y="0"/>
          <a:chExt cx="0" cy="0"/>
        </a:xfrm>
      </p:grpSpPr>
      <p:sp>
        <p:nvSpPr>
          <p:cNvPr id="386" name="Google Shape;386;p5"/>
          <p:cNvSpPr/>
          <p:nvPr/>
        </p:nvSpPr>
        <p:spPr>
          <a:xfrm>
            <a:off x="0" y="0"/>
            <a:ext cx="12192000" cy="6858000"/>
          </a:xfrm>
          <a:prstGeom prst="rect">
            <a:avLst/>
          </a:prstGeom>
          <a:solidFill>
            <a:srgbClr val="0C0C0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387" name="Google Shape;387;p5" descr="Imagen de la pantalla de un video juego&#10;&#10;Descripción generada automáticamente con confianza baja"/>
          <p:cNvPicPr preferRelativeResize="0"/>
          <p:nvPr/>
        </p:nvPicPr>
        <p:blipFill rotWithShape="1">
          <a:blip r:embed="rId3">
            <a:alphaModFix/>
          </a:blip>
          <a:srcRect t="11593" b="4138"/>
          <a:stretch/>
        </p:blipFill>
        <p:spPr>
          <a:xfrm>
            <a:off x="0" y="10"/>
            <a:ext cx="12191980" cy="6857990"/>
          </a:xfrm>
          <a:prstGeom prst="rect">
            <a:avLst/>
          </a:prstGeom>
          <a:noFill/>
          <a:ln>
            <a:noFill/>
          </a:ln>
        </p:spPr>
      </p:pic>
      <p:sp>
        <p:nvSpPr>
          <p:cNvPr id="388" name="Google Shape;388;p5"/>
          <p:cNvSpPr/>
          <p:nvPr/>
        </p:nvSpPr>
        <p:spPr>
          <a:xfrm>
            <a:off x="0" y="0"/>
            <a:ext cx="12192000" cy="6858000"/>
          </a:xfrm>
          <a:prstGeom prst="rect">
            <a:avLst/>
          </a:prstGeom>
          <a:gradFill>
            <a:gsLst>
              <a:gs pos="0">
                <a:srgbClr val="0C0C0C"/>
              </a:gs>
              <a:gs pos="46000">
                <a:srgbClr val="0C0C0C"/>
              </a:gs>
              <a:gs pos="90000">
                <a:srgbClr val="0C0C0C">
                  <a:alpha val="0"/>
                </a:srgbClr>
              </a:gs>
              <a:gs pos="100000">
                <a:srgbClr val="0C0C0C">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89" name="Google Shape;389;p5"/>
          <p:cNvSpPr txBox="1">
            <a:spLocks noGrp="1"/>
          </p:cNvSpPr>
          <p:nvPr>
            <p:ph type="body" idx="1"/>
          </p:nvPr>
        </p:nvSpPr>
        <p:spPr>
          <a:xfrm>
            <a:off x="918287" y="1250303"/>
            <a:ext cx="4222881" cy="4609322"/>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800"/>
              <a:buNone/>
            </a:pPr>
            <a:r>
              <a:rPr lang="es-ES" b="0" i="0" u="none" strike="noStrike" dirty="0">
                <a:solidFill>
                  <a:schemeClr val="accent5">
                    <a:lumMod val="60000"/>
                    <a:lumOff val="40000"/>
                  </a:schemeClr>
                </a:solidFill>
                <a:latin typeface="Fira Code"/>
                <a:ea typeface="Fira Code"/>
                <a:cs typeface="Fira Code"/>
                <a:sym typeface="Fira Code"/>
              </a:rPr>
              <a:t>II. Uso práctico de los comandos:</a:t>
            </a:r>
            <a:endParaRPr dirty="0">
              <a:solidFill>
                <a:schemeClr val="accent5">
                  <a:lumMod val="60000"/>
                  <a:lumOff val="40000"/>
                </a:schemeClr>
              </a:solidFill>
            </a:endParaRPr>
          </a:p>
          <a:p>
            <a:pPr marL="0" lvl="0" indent="0" algn="l" rtl="0">
              <a:lnSpc>
                <a:spcPct val="90000"/>
              </a:lnSpc>
              <a:spcBef>
                <a:spcPts val="2400"/>
              </a:spcBef>
              <a:spcAft>
                <a:spcPts val="0"/>
              </a:spcAft>
              <a:buClr>
                <a:schemeClr val="dk1"/>
              </a:buClr>
              <a:buSzPts val="2800"/>
              <a:buNone/>
            </a:pPr>
            <a:endParaRPr b="0" dirty="0">
              <a:solidFill>
                <a:schemeClr val="lt1"/>
              </a:solidFill>
            </a:endParaRPr>
          </a:p>
          <a:p>
            <a:pPr marL="228600" lvl="0" indent="-228600" algn="l" rtl="0">
              <a:lnSpc>
                <a:spcPct val="90000"/>
              </a:lnSpc>
              <a:spcBef>
                <a:spcPts val="2400"/>
              </a:spcBef>
              <a:spcAft>
                <a:spcPts val="0"/>
              </a:spcAft>
              <a:buClr>
                <a:schemeClr val="lt1"/>
              </a:buClr>
              <a:buSzPts val="1800"/>
              <a:buFont typeface="Arial"/>
              <a:buChar char="•"/>
            </a:pPr>
            <a:r>
              <a:rPr lang="es-ES" sz="1800" b="0" i="0" u="none" strike="noStrike" dirty="0">
                <a:solidFill>
                  <a:schemeClr val="lt1"/>
                </a:solidFill>
                <a:latin typeface="Fira Code"/>
                <a:ea typeface="Fira Code"/>
                <a:cs typeface="Fira Code"/>
                <a:sym typeface="Fira Code"/>
              </a:rPr>
              <a:t>Los comandos en Linux son especialmente útiles para realizar tareas en masa, automatizar procesos y administrar servidores</a:t>
            </a:r>
            <a:endParaRPr sz="1800" dirty="0">
              <a:solidFill>
                <a:schemeClr val="lt1"/>
              </a:solidFill>
            </a:endParaRPr>
          </a:p>
          <a:p>
            <a:pPr marL="0" lvl="0" indent="0" algn="l" rtl="0">
              <a:lnSpc>
                <a:spcPct val="90000"/>
              </a:lnSpc>
              <a:spcBef>
                <a:spcPts val="2400"/>
              </a:spcBef>
              <a:spcAft>
                <a:spcPts val="0"/>
              </a:spcAft>
              <a:buClr>
                <a:schemeClr val="dk1"/>
              </a:buClr>
              <a:buSzPts val="1800"/>
              <a:buNone/>
            </a:pPr>
            <a:endParaRPr sz="1800" b="0" i="0" u="none" strike="noStrike" dirty="0">
              <a:solidFill>
                <a:schemeClr val="lt1"/>
              </a:solidFill>
              <a:latin typeface="Fira Code"/>
              <a:ea typeface="Fira Code"/>
              <a:cs typeface="Fira Code"/>
              <a:sym typeface="Fira Code"/>
            </a:endParaRPr>
          </a:p>
        </p:txBody>
      </p:sp>
      <p:sp>
        <p:nvSpPr>
          <p:cNvPr id="390" name="Google Shape;390;p5"/>
          <p:cNvSpPr/>
          <p:nvPr/>
        </p:nvSpPr>
        <p:spPr>
          <a:xfrm>
            <a:off x="126206" y="115193"/>
            <a:ext cx="11939588" cy="6627614"/>
          </a:xfrm>
          <a:prstGeom prst="rect">
            <a:avLst/>
          </a:prstGeom>
          <a:no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394"/>
        <p:cNvGrpSpPr/>
        <p:nvPr/>
      </p:nvGrpSpPr>
      <p:grpSpPr>
        <a:xfrm>
          <a:off x="0" y="0"/>
          <a:ext cx="0" cy="0"/>
          <a:chOff x="0" y="0"/>
          <a:chExt cx="0" cy="0"/>
        </a:xfrm>
      </p:grpSpPr>
      <p:sp>
        <p:nvSpPr>
          <p:cNvPr id="395" name="Google Shape;395;p6"/>
          <p:cNvSpPr/>
          <p:nvPr/>
        </p:nvSpPr>
        <p:spPr>
          <a:xfrm>
            <a:off x="0" y="0"/>
            <a:ext cx="121920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396" name="Google Shape;396;p6" descr="Interfaz de usuario gráfica&#10;&#10;Descripción generada automáticamente"/>
          <p:cNvPicPr preferRelativeResize="0"/>
          <p:nvPr/>
        </p:nvPicPr>
        <p:blipFill rotWithShape="1">
          <a:blip r:embed="rId3">
            <a:alphaModFix/>
          </a:blip>
          <a:srcRect r="13808" b="9091"/>
          <a:stretch/>
        </p:blipFill>
        <p:spPr>
          <a:xfrm>
            <a:off x="3522468" y="10"/>
            <a:ext cx="8669532" cy="6857990"/>
          </a:xfrm>
          <a:prstGeom prst="rect">
            <a:avLst/>
          </a:prstGeom>
          <a:noFill/>
          <a:ln>
            <a:noFill/>
          </a:ln>
        </p:spPr>
      </p:pic>
      <p:sp>
        <p:nvSpPr>
          <p:cNvPr id="397" name="Google Shape;397;p6"/>
          <p:cNvSpPr/>
          <p:nvPr/>
        </p:nvSpPr>
        <p:spPr>
          <a:xfrm>
            <a:off x="2" y="0"/>
            <a:ext cx="9756601" cy="6858000"/>
          </a:xfrm>
          <a:prstGeom prst="rect">
            <a:avLst/>
          </a:prstGeom>
          <a:gradFill>
            <a:gsLst>
              <a:gs pos="0">
                <a:srgbClr val="000000">
                  <a:alpha val="0"/>
                </a:srgbClr>
              </a:gs>
              <a:gs pos="19000">
                <a:srgbClr val="000000">
                  <a:alpha val="37647"/>
                </a:srgbClr>
              </a:gs>
              <a:gs pos="35000">
                <a:srgbClr val="000000">
                  <a:alpha val="77647"/>
                </a:srgbClr>
              </a:gs>
              <a:gs pos="58000">
                <a:schemeClr val="dk1"/>
              </a:gs>
              <a:gs pos="100000">
                <a:schemeClr val="dk1"/>
              </a:gs>
            </a:gsLst>
            <a:lin ang="10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398" name="Google Shape;398;p6"/>
          <p:cNvSpPr txBox="1">
            <a:spLocks noGrp="1"/>
          </p:cNvSpPr>
          <p:nvPr>
            <p:ph type="title"/>
          </p:nvPr>
        </p:nvSpPr>
        <p:spPr>
          <a:xfrm>
            <a:off x="424816" y="1085985"/>
            <a:ext cx="1886305" cy="628904"/>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85CFE1"/>
              </a:buClr>
              <a:buSzPts val="3600"/>
              <a:buFont typeface="Fira Code"/>
              <a:buNone/>
            </a:pPr>
            <a:r>
              <a:rPr lang="es-ES" sz="3600" dirty="0">
                <a:solidFill>
                  <a:srgbClr val="85CFE1"/>
                </a:solidFill>
                <a:latin typeface="Fira Code"/>
                <a:ea typeface="Fira Code"/>
                <a:cs typeface="Fira Code"/>
                <a:sym typeface="Fira Code"/>
              </a:rPr>
              <a:t>RUTAS</a:t>
            </a:r>
            <a:endParaRPr dirty="0"/>
          </a:p>
        </p:txBody>
      </p:sp>
      <p:sp>
        <p:nvSpPr>
          <p:cNvPr id="399" name="Google Shape;399;p6"/>
          <p:cNvSpPr/>
          <p:nvPr/>
        </p:nvSpPr>
        <p:spPr>
          <a:xfrm rot="5400000">
            <a:off x="662559" y="605790"/>
            <a:ext cx="73152" cy="54864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00" name="Google Shape;400;p6"/>
          <p:cNvSpPr/>
          <p:nvPr/>
        </p:nvSpPr>
        <p:spPr>
          <a:xfrm>
            <a:off x="428244" y="2443480"/>
            <a:ext cx="3300984" cy="18288"/>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401" name="Google Shape;401;p6"/>
          <p:cNvSpPr txBox="1">
            <a:spLocks noGrp="1"/>
          </p:cNvSpPr>
          <p:nvPr>
            <p:ph type="body" idx="1"/>
          </p:nvPr>
        </p:nvSpPr>
        <p:spPr>
          <a:xfrm>
            <a:off x="424815" y="2708188"/>
            <a:ext cx="4352925" cy="3376089"/>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1800"/>
              <a:buChar char="•"/>
            </a:pPr>
            <a:r>
              <a:rPr lang="es-ES" sz="1800" b="0" i="0" u="none" strike="noStrike" dirty="0">
                <a:latin typeface="Fira Code"/>
                <a:ea typeface="Fira Code"/>
                <a:cs typeface="Fira Code"/>
                <a:sym typeface="Fira Code"/>
              </a:rPr>
              <a:t>El concepto de rutas en Linux es un aspecto fundamental para la navegación y organización de archivos y directorios en este sistema operativo. Comprender las rutas en Linux es esencial para moverse por el sistema de archivos y acceder a los recursos de manera eficiente.</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05"/>
        <p:cNvGrpSpPr/>
        <p:nvPr/>
      </p:nvGrpSpPr>
      <p:grpSpPr>
        <a:xfrm>
          <a:off x="0" y="0"/>
          <a:ext cx="0" cy="0"/>
          <a:chOff x="0" y="0"/>
          <a:chExt cx="0" cy="0"/>
        </a:xfrm>
      </p:grpSpPr>
      <p:sp>
        <p:nvSpPr>
          <p:cNvPr id="406" name="Google Shape;406;p7"/>
          <p:cNvSpPr/>
          <p:nvPr/>
        </p:nvSpPr>
        <p:spPr>
          <a:xfrm>
            <a:off x="0" y="0"/>
            <a:ext cx="12192000" cy="6858000"/>
          </a:xfrm>
          <a:prstGeom prst="rect">
            <a:avLst/>
          </a:prstGeom>
          <a:solidFill>
            <a:srgbClr val="0C0C0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cxnSp>
        <p:nvCxnSpPr>
          <p:cNvPr id="407" name="Google Shape;407;p7"/>
          <p:cNvCxnSpPr/>
          <p:nvPr/>
        </p:nvCxnSpPr>
        <p:spPr>
          <a:xfrm rot="10800000">
            <a:off x="126210" y="2026340"/>
            <a:ext cx="5220936" cy="0"/>
          </a:xfrm>
          <a:prstGeom prst="straightConnector1">
            <a:avLst/>
          </a:prstGeom>
          <a:noFill/>
          <a:ln w="12700" cap="flat" cmpd="sng">
            <a:solidFill>
              <a:schemeClr val="accent2"/>
            </a:solidFill>
            <a:prstDash val="solid"/>
            <a:miter lim="800000"/>
            <a:headEnd type="none" w="sm" len="sm"/>
            <a:tailEnd type="none" w="sm" len="sm"/>
          </a:ln>
        </p:spPr>
      </p:cxnSp>
      <p:sp>
        <p:nvSpPr>
          <p:cNvPr id="408" name="Google Shape;408;p7"/>
          <p:cNvSpPr txBox="1">
            <a:spLocks noGrp="1"/>
          </p:cNvSpPr>
          <p:nvPr>
            <p:ph type="body" idx="1"/>
          </p:nvPr>
        </p:nvSpPr>
        <p:spPr>
          <a:xfrm>
            <a:off x="377736" y="1140544"/>
            <a:ext cx="5032513" cy="440634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800"/>
              <a:buNone/>
            </a:pPr>
            <a:r>
              <a:rPr lang="es-ES" b="0" i="0" u="none" strike="noStrike" dirty="0" err="1">
                <a:solidFill>
                  <a:schemeClr val="accent5">
                    <a:lumMod val="60000"/>
                    <a:lumOff val="40000"/>
                  </a:schemeClr>
                </a:solidFill>
                <a:latin typeface="Fira Code"/>
                <a:ea typeface="Fira Code"/>
                <a:cs typeface="Fira Code"/>
                <a:sym typeface="Fira Code"/>
              </a:rPr>
              <a:t>I.¿Qué</a:t>
            </a:r>
            <a:r>
              <a:rPr lang="es-ES" b="0" i="0" u="none" strike="noStrike" dirty="0">
                <a:solidFill>
                  <a:schemeClr val="accent5">
                    <a:lumMod val="60000"/>
                    <a:lumOff val="40000"/>
                  </a:schemeClr>
                </a:solidFill>
                <a:latin typeface="Fira Code"/>
                <a:ea typeface="Fira Code"/>
                <a:cs typeface="Fira Code"/>
                <a:sym typeface="Fira Code"/>
              </a:rPr>
              <a:t> es una ruta en Linux?</a:t>
            </a:r>
            <a:endParaRPr dirty="0">
              <a:solidFill>
                <a:schemeClr val="accent5">
                  <a:lumMod val="60000"/>
                  <a:lumOff val="40000"/>
                </a:schemeClr>
              </a:solidFill>
            </a:endParaRPr>
          </a:p>
          <a:p>
            <a:pPr marL="0" lvl="0" indent="0" algn="l" rtl="0">
              <a:lnSpc>
                <a:spcPct val="90000"/>
              </a:lnSpc>
              <a:spcBef>
                <a:spcPts val="2400"/>
              </a:spcBef>
              <a:spcAft>
                <a:spcPts val="0"/>
              </a:spcAft>
              <a:buClr>
                <a:schemeClr val="dk1"/>
              </a:buClr>
              <a:buSzPts val="2800"/>
              <a:buNone/>
            </a:pPr>
            <a:endParaRPr b="0" dirty="0">
              <a:solidFill>
                <a:schemeClr val="lt1"/>
              </a:solidFill>
              <a:latin typeface="Fira Code"/>
              <a:ea typeface="Fira Code"/>
              <a:cs typeface="Fira Code"/>
              <a:sym typeface="Fira Code"/>
            </a:endParaRPr>
          </a:p>
          <a:p>
            <a:pPr marL="228600" lvl="0" indent="-228600" algn="l" rtl="0">
              <a:lnSpc>
                <a:spcPct val="90000"/>
              </a:lnSpc>
              <a:spcBef>
                <a:spcPts val="2400"/>
              </a:spcBef>
              <a:spcAft>
                <a:spcPts val="0"/>
              </a:spcAft>
              <a:buClr>
                <a:schemeClr val="lt1"/>
              </a:buClr>
              <a:buSzPts val="1800"/>
              <a:buFont typeface="Arial"/>
              <a:buChar char="•"/>
            </a:pPr>
            <a:r>
              <a:rPr lang="es-ES" sz="1800" b="0" i="0" u="none" strike="noStrike" dirty="0">
                <a:solidFill>
                  <a:schemeClr val="lt1"/>
                </a:solidFill>
                <a:latin typeface="Fira Code"/>
                <a:ea typeface="Fira Code"/>
                <a:cs typeface="Fira Code"/>
                <a:sym typeface="Fira Code"/>
              </a:rPr>
              <a:t>En Linux, una ruta es una cadena de texto que especifica la ubicación de un archivo o directorio en el sistema de archivos.</a:t>
            </a:r>
            <a:endParaRPr dirty="0"/>
          </a:p>
          <a:p>
            <a:pPr marL="228600" lvl="0" indent="-101600" algn="l" rtl="0">
              <a:lnSpc>
                <a:spcPct val="90000"/>
              </a:lnSpc>
              <a:spcBef>
                <a:spcPts val="2200"/>
              </a:spcBef>
              <a:spcAft>
                <a:spcPts val="0"/>
              </a:spcAft>
              <a:buClr>
                <a:schemeClr val="dk1"/>
              </a:buClr>
              <a:buSzPts val="2000"/>
              <a:buNone/>
            </a:pPr>
            <a:endParaRPr sz="2000" dirty="0">
              <a:solidFill>
                <a:schemeClr val="lt1"/>
              </a:solidFill>
            </a:endParaRPr>
          </a:p>
        </p:txBody>
      </p:sp>
      <p:sp>
        <p:nvSpPr>
          <p:cNvPr id="409" name="Google Shape;409;p7"/>
          <p:cNvSpPr/>
          <p:nvPr/>
        </p:nvSpPr>
        <p:spPr>
          <a:xfrm>
            <a:off x="126206" y="115193"/>
            <a:ext cx="11939588" cy="6627614"/>
          </a:xfrm>
          <a:prstGeom prst="rect">
            <a:avLst/>
          </a:prstGeom>
          <a:no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410" name="Google Shape;410;p7" descr="Dibujo animado de un personaje animado&#10;&#10;Descripción generada automáticamente con confianza media"/>
          <p:cNvPicPr preferRelativeResize="0"/>
          <p:nvPr/>
        </p:nvPicPr>
        <p:blipFill rotWithShape="1">
          <a:blip r:embed="rId3">
            <a:alphaModFix/>
          </a:blip>
          <a:srcRect/>
          <a:stretch/>
        </p:blipFill>
        <p:spPr>
          <a:xfrm>
            <a:off x="5819386" y="1413154"/>
            <a:ext cx="5636236" cy="3591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14"/>
        <p:cNvGrpSpPr/>
        <p:nvPr/>
      </p:nvGrpSpPr>
      <p:grpSpPr>
        <a:xfrm>
          <a:off x="0" y="0"/>
          <a:ext cx="0" cy="0"/>
          <a:chOff x="0" y="0"/>
          <a:chExt cx="0" cy="0"/>
        </a:xfrm>
      </p:grpSpPr>
      <p:sp>
        <p:nvSpPr>
          <p:cNvPr id="415" name="Google Shape;415;p8"/>
          <p:cNvSpPr/>
          <p:nvPr/>
        </p:nvSpPr>
        <p:spPr>
          <a:xfrm>
            <a:off x="0" y="0"/>
            <a:ext cx="12192000" cy="6858000"/>
          </a:xfrm>
          <a:prstGeom prst="rect">
            <a:avLst/>
          </a:prstGeom>
          <a:solidFill>
            <a:srgbClr val="0C0C0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416" name="Google Shape;416;p8"/>
          <p:cNvSpPr txBox="1">
            <a:spLocks noGrp="1"/>
          </p:cNvSpPr>
          <p:nvPr>
            <p:ph type="title"/>
          </p:nvPr>
        </p:nvSpPr>
        <p:spPr>
          <a:xfrm>
            <a:off x="653143" y="2063037"/>
            <a:ext cx="4422710" cy="541175"/>
          </a:xfrm>
          <a:prstGeom prst="rect">
            <a:avLst/>
          </a:prstGeom>
          <a:noFill/>
          <a:ln>
            <a:noFill/>
          </a:ln>
        </p:spPr>
        <p:txBody>
          <a:bodyPr spcFirstLastPara="1" wrap="square" lIns="91425" tIns="45700" rIns="91425" bIns="45700" anchor="b" anchorCtr="0">
            <a:normAutofit fontScale="90000"/>
          </a:bodyPr>
          <a:lstStyle/>
          <a:p>
            <a:pPr marL="0" lvl="0" indent="0" algn="r" rtl="0">
              <a:lnSpc>
                <a:spcPct val="90000"/>
              </a:lnSpc>
              <a:spcBef>
                <a:spcPts val="0"/>
              </a:spcBef>
              <a:spcAft>
                <a:spcPts val="0"/>
              </a:spcAft>
              <a:buClr>
                <a:schemeClr val="lt1"/>
              </a:buClr>
              <a:buSzPct val="100000"/>
              <a:buFont typeface="Fira Code"/>
              <a:buNone/>
            </a:pPr>
            <a:r>
              <a:rPr lang="es-ES" sz="3100" dirty="0">
                <a:solidFill>
                  <a:schemeClr val="accent5">
                    <a:lumMod val="60000"/>
                    <a:lumOff val="40000"/>
                  </a:schemeClr>
                </a:solidFill>
                <a:latin typeface="Fira Code"/>
                <a:ea typeface="Fira Code"/>
                <a:cs typeface="Fira Code"/>
                <a:sym typeface="Fira Code"/>
              </a:rPr>
              <a:t>II. Tipos de rutas:</a:t>
            </a:r>
            <a:br>
              <a:rPr lang="es-ES" sz="3600" dirty="0">
                <a:solidFill>
                  <a:schemeClr val="accent5">
                    <a:lumMod val="60000"/>
                    <a:lumOff val="40000"/>
                  </a:schemeClr>
                </a:solidFill>
              </a:rPr>
            </a:br>
            <a:endParaRPr dirty="0">
              <a:solidFill>
                <a:schemeClr val="accent5">
                  <a:lumMod val="60000"/>
                  <a:lumOff val="40000"/>
                </a:schemeClr>
              </a:solidFill>
            </a:endParaRPr>
          </a:p>
        </p:txBody>
      </p:sp>
      <p:cxnSp>
        <p:nvCxnSpPr>
          <p:cNvPr id="417" name="Google Shape;417;p8"/>
          <p:cNvCxnSpPr/>
          <p:nvPr/>
        </p:nvCxnSpPr>
        <p:spPr>
          <a:xfrm rot="10800000">
            <a:off x="126210" y="2026340"/>
            <a:ext cx="5220936" cy="0"/>
          </a:xfrm>
          <a:prstGeom prst="straightConnector1">
            <a:avLst/>
          </a:prstGeom>
          <a:noFill/>
          <a:ln w="12700" cap="flat" cmpd="sng">
            <a:solidFill>
              <a:schemeClr val="accent2"/>
            </a:solidFill>
            <a:prstDash val="solid"/>
            <a:miter lim="800000"/>
            <a:headEnd type="none" w="sm" len="sm"/>
            <a:tailEnd type="none" w="sm" len="sm"/>
          </a:ln>
        </p:spPr>
      </p:cxnSp>
      <p:sp>
        <p:nvSpPr>
          <p:cNvPr id="418" name="Google Shape;418;p8"/>
          <p:cNvSpPr txBox="1">
            <a:spLocks noGrp="1"/>
          </p:cNvSpPr>
          <p:nvPr>
            <p:ph type="body" idx="1"/>
          </p:nvPr>
        </p:nvSpPr>
        <p:spPr>
          <a:xfrm>
            <a:off x="1392666" y="2398956"/>
            <a:ext cx="9617455" cy="3432673"/>
          </a:xfrm>
          <a:prstGeom prst="rect">
            <a:avLst/>
          </a:prstGeom>
          <a:noFill/>
          <a:ln>
            <a:noFill/>
          </a:ln>
        </p:spPr>
        <p:txBody>
          <a:bodyPr spcFirstLastPara="1" wrap="square" lIns="91425" tIns="45700" rIns="91425" bIns="45700" anchor="t" anchorCtr="0">
            <a:normAutofit/>
          </a:bodyPr>
          <a:lstStyle/>
          <a:p>
            <a:pPr marL="228600" lvl="0" indent="-114300" algn="l" rtl="0">
              <a:lnSpc>
                <a:spcPct val="90000"/>
              </a:lnSpc>
              <a:spcBef>
                <a:spcPts val="0"/>
              </a:spcBef>
              <a:spcAft>
                <a:spcPts val="0"/>
              </a:spcAft>
              <a:buClr>
                <a:schemeClr val="dk1"/>
              </a:buClr>
              <a:buSzPts val="1800"/>
              <a:buFont typeface="Calibri"/>
              <a:buNone/>
            </a:pPr>
            <a:endParaRPr sz="1800" b="0" i="0" u="none" strike="noStrike" dirty="0">
              <a:solidFill>
                <a:schemeClr val="lt1"/>
              </a:solidFill>
              <a:latin typeface="Fira Code"/>
              <a:ea typeface="Fira Code"/>
              <a:cs typeface="Fira Code"/>
              <a:sym typeface="Fira Code"/>
            </a:endParaRPr>
          </a:p>
          <a:p>
            <a:pPr marL="228600" lvl="0" indent="-228600" algn="l" rtl="0">
              <a:lnSpc>
                <a:spcPct val="90000"/>
              </a:lnSpc>
              <a:spcBef>
                <a:spcPts val="1200"/>
              </a:spcBef>
              <a:spcAft>
                <a:spcPts val="0"/>
              </a:spcAft>
              <a:buClr>
                <a:schemeClr val="lt1"/>
              </a:buClr>
              <a:buSzPts val="1800"/>
              <a:buFont typeface="Calibri"/>
              <a:buAutoNum type="arabicPeriod"/>
            </a:pPr>
            <a:r>
              <a:rPr lang="es-ES" sz="1800" b="0" i="0" u="none" strike="noStrike" dirty="0">
                <a:solidFill>
                  <a:schemeClr val="lt1"/>
                </a:solidFill>
                <a:latin typeface="Fira Code"/>
                <a:ea typeface="Fira Code"/>
                <a:cs typeface="Fira Code"/>
                <a:sym typeface="Fira Code"/>
              </a:rPr>
              <a:t>Ruta absoluta: Es una ruta completa que comienza desde la raíz ("/") y se extiende hasta el archivo o directorio deseado. Por ejemplo, "/home/usuario/archivo.txt".</a:t>
            </a:r>
            <a:endParaRPr dirty="0"/>
          </a:p>
          <a:p>
            <a:pPr marL="228600" lvl="0" indent="-114300" algn="l" rtl="0">
              <a:lnSpc>
                <a:spcPct val="90000"/>
              </a:lnSpc>
              <a:spcBef>
                <a:spcPts val="1200"/>
              </a:spcBef>
              <a:spcAft>
                <a:spcPts val="0"/>
              </a:spcAft>
              <a:buClr>
                <a:schemeClr val="dk1"/>
              </a:buClr>
              <a:buSzPts val="1800"/>
              <a:buFont typeface="Calibri"/>
              <a:buNone/>
            </a:pPr>
            <a:endParaRPr sz="1800" b="0" i="0" u="none" strike="noStrike" dirty="0">
              <a:solidFill>
                <a:schemeClr val="lt1"/>
              </a:solidFill>
              <a:latin typeface="Fira Code"/>
              <a:ea typeface="Fira Code"/>
              <a:cs typeface="Fira Code"/>
              <a:sym typeface="Fira Code"/>
            </a:endParaRPr>
          </a:p>
          <a:p>
            <a:pPr marL="228600" lvl="0" indent="-228600" algn="l" rtl="0">
              <a:lnSpc>
                <a:spcPct val="90000"/>
              </a:lnSpc>
              <a:spcBef>
                <a:spcPts val="0"/>
              </a:spcBef>
              <a:spcAft>
                <a:spcPts val="0"/>
              </a:spcAft>
              <a:buClr>
                <a:schemeClr val="lt1"/>
              </a:buClr>
              <a:buSzPts val="1800"/>
              <a:buFont typeface="Calibri"/>
              <a:buAutoNum type="arabicPeriod"/>
            </a:pPr>
            <a:r>
              <a:rPr lang="es-ES" sz="1800" b="0" i="0" u="none" strike="noStrike" dirty="0">
                <a:solidFill>
                  <a:schemeClr val="lt1"/>
                </a:solidFill>
                <a:latin typeface="Fira Code"/>
                <a:ea typeface="Fira Code"/>
                <a:cs typeface="Fira Code"/>
                <a:sym typeface="Fira Code"/>
              </a:rPr>
              <a:t>Ruta relativa: Es una ruta que se especifica en relación con el directorio actual. No comienza desde la raíz. Por ejemplo, si estamos en el directorio "/home/usuario" y queremos acceder a "archivo.txt" en el mismo directorio, la ruta relativa sería "archivo.txt".</a:t>
            </a:r>
            <a:endParaRPr dirty="0"/>
          </a:p>
          <a:p>
            <a:pPr marL="228600" lvl="0" indent="-101600" algn="l" rtl="0">
              <a:lnSpc>
                <a:spcPct val="90000"/>
              </a:lnSpc>
              <a:spcBef>
                <a:spcPts val="2200"/>
              </a:spcBef>
              <a:spcAft>
                <a:spcPts val="0"/>
              </a:spcAft>
              <a:buClr>
                <a:schemeClr val="dk1"/>
              </a:buClr>
              <a:buSzPts val="2000"/>
              <a:buNone/>
            </a:pPr>
            <a:endParaRPr sz="2000" dirty="0">
              <a:solidFill>
                <a:schemeClr val="lt1"/>
              </a:solidFill>
            </a:endParaRPr>
          </a:p>
        </p:txBody>
      </p:sp>
      <p:sp>
        <p:nvSpPr>
          <p:cNvPr id="419" name="Google Shape;419;p8"/>
          <p:cNvSpPr/>
          <p:nvPr/>
        </p:nvSpPr>
        <p:spPr>
          <a:xfrm>
            <a:off x="126206" y="115193"/>
            <a:ext cx="11939588" cy="6627614"/>
          </a:xfrm>
          <a:prstGeom prst="rect">
            <a:avLst/>
          </a:prstGeom>
          <a:no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23"/>
        <p:cNvGrpSpPr/>
        <p:nvPr/>
      </p:nvGrpSpPr>
      <p:grpSpPr>
        <a:xfrm>
          <a:off x="0" y="0"/>
          <a:ext cx="0" cy="0"/>
          <a:chOff x="0" y="0"/>
          <a:chExt cx="0" cy="0"/>
        </a:xfrm>
      </p:grpSpPr>
      <p:sp>
        <p:nvSpPr>
          <p:cNvPr id="424" name="Google Shape;424;p9"/>
          <p:cNvSpPr/>
          <p:nvPr/>
        </p:nvSpPr>
        <p:spPr>
          <a:xfrm>
            <a:off x="0" y="0"/>
            <a:ext cx="12192000" cy="6858000"/>
          </a:xfrm>
          <a:prstGeom prst="rect">
            <a:avLst/>
          </a:prstGeom>
          <a:solidFill>
            <a:srgbClr val="0C0C0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425" name="Google Shape;425;p9"/>
          <p:cNvSpPr txBox="1">
            <a:spLocks noGrp="1"/>
          </p:cNvSpPr>
          <p:nvPr>
            <p:ph type="title"/>
          </p:nvPr>
        </p:nvSpPr>
        <p:spPr>
          <a:xfrm>
            <a:off x="653143" y="2063037"/>
            <a:ext cx="4973216" cy="541175"/>
          </a:xfrm>
          <a:prstGeom prst="rect">
            <a:avLst/>
          </a:prstGeom>
          <a:noFill/>
          <a:ln>
            <a:noFill/>
          </a:ln>
        </p:spPr>
        <p:txBody>
          <a:bodyPr spcFirstLastPara="1" wrap="square" lIns="91425" tIns="45700" rIns="91425" bIns="45700" anchor="b" anchorCtr="0">
            <a:normAutofit fontScale="90000"/>
          </a:bodyPr>
          <a:lstStyle/>
          <a:p>
            <a:pPr marL="0" lvl="0" indent="0" algn="r" rtl="0">
              <a:lnSpc>
                <a:spcPct val="90000"/>
              </a:lnSpc>
              <a:spcBef>
                <a:spcPts val="0"/>
              </a:spcBef>
              <a:spcAft>
                <a:spcPts val="0"/>
              </a:spcAft>
              <a:buClr>
                <a:schemeClr val="lt1"/>
              </a:buClr>
              <a:buSzPct val="100000"/>
              <a:buFont typeface="Fira Code"/>
              <a:buNone/>
            </a:pPr>
            <a:r>
              <a:rPr lang="es-ES" sz="3100" dirty="0" err="1">
                <a:solidFill>
                  <a:schemeClr val="accent5">
                    <a:lumMod val="60000"/>
                    <a:lumOff val="40000"/>
                  </a:schemeClr>
                </a:solidFill>
                <a:latin typeface="Fira Code"/>
                <a:ea typeface="Fira Code"/>
                <a:cs typeface="Fira Code"/>
                <a:sym typeface="Fira Code"/>
              </a:rPr>
              <a:t>III.Ejemplos</a:t>
            </a:r>
            <a:r>
              <a:rPr lang="es-ES" sz="3100" dirty="0">
                <a:solidFill>
                  <a:schemeClr val="accent5">
                    <a:lumMod val="60000"/>
                    <a:lumOff val="40000"/>
                  </a:schemeClr>
                </a:solidFill>
                <a:latin typeface="Fira Code"/>
                <a:ea typeface="Fira Code"/>
                <a:cs typeface="Fira Code"/>
                <a:sym typeface="Fira Code"/>
              </a:rPr>
              <a:t> de rutas:</a:t>
            </a:r>
            <a:br>
              <a:rPr lang="es-ES" sz="3600" dirty="0">
                <a:solidFill>
                  <a:schemeClr val="accent5">
                    <a:lumMod val="60000"/>
                    <a:lumOff val="40000"/>
                  </a:schemeClr>
                </a:solidFill>
              </a:rPr>
            </a:br>
            <a:endParaRPr dirty="0">
              <a:solidFill>
                <a:schemeClr val="accent5">
                  <a:lumMod val="60000"/>
                  <a:lumOff val="40000"/>
                </a:schemeClr>
              </a:solidFill>
            </a:endParaRPr>
          </a:p>
        </p:txBody>
      </p:sp>
      <p:cxnSp>
        <p:nvCxnSpPr>
          <p:cNvPr id="426" name="Google Shape;426;p9"/>
          <p:cNvCxnSpPr/>
          <p:nvPr/>
        </p:nvCxnSpPr>
        <p:spPr>
          <a:xfrm rot="10800000">
            <a:off x="126210" y="2026340"/>
            <a:ext cx="5220936" cy="0"/>
          </a:xfrm>
          <a:prstGeom prst="straightConnector1">
            <a:avLst/>
          </a:prstGeom>
          <a:noFill/>
          <a:ln w="12700" cap="flat" cmpd="sng">
            <a:solidFill>
              <a:schemeClr val="accent2"/>
            </a:solidFill>
            <a:prstDash val="solid"/>
            <a:miter lim="800000"/>
            <a:headEnd type="none" w="sm" len="sm"/>
            <a:tailEnd type="none" w="sm" len="sm"/>
          </a:ln>
        </p:spPr>
      </p:cxnSp>
      <p:sp>
        <p:nvSpPr>
          <p:cNvPr id="427" name="Google Shape;427;p9"/>
          <p:cNvSpPr txBox="1">
            <a:spLocks noGrp="1"/>
          </p:cNvSpPr>
          <p:nvPr>
            <p:ph type="body" idx="1"/>
          </p:nvPr>
        </p:nvSpPr>
        <p:spPr>
          <a:xfrm>
            <a:off x="1392666" y="2398956"/>
            <a:ext cx="9617455" cy="3619289"/>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1800"/>
              <a:buNone/>
            </a:pPr>
            <a:endParaRPr sz="1800" b="0" dirty="0">
              <a:solidFill>
                <a:schemeClr val="lt1"/>
              </a:solidFill>
              <a:latin typeface="Fira Code"/>
              <a:ea typeface="Fira Code"/>
              <a:cs typeface="Fira Code"/>
              <a:sym typeface="Fira Code"/>
            </a:endParaRPr>
          </a:p>
          <a:p>
            <a:pPr marL="228600" lvl="0" indent="-228600" algn="l" rtl="0">
              <a:lnSpc>
                <a:spcPct val="90000"/>
              </a:lnSpc>
              <a:spcBef>
                <a:spcPts val="1200"/>
              </a:spcBef>
              <a:spcAft>
                <a:spcPts val="0"/>
              </a:spcAft>
              <a:buClr>
                <a:schemeClr val="lt1"/>
              </a:buClr>
              <a:buSzPts val="1800"/>
              <a:buFont typeface="Calibri"/>
              <a:buAutoNum type="arabicPeriod"/>
            </a:pPr>
            <a:r>
              <a:rPr lang="es-ES" sz="1800" b="0" i="0" u="none" strike="noStrike" dirty="0">
                <a:solidFill>
                  <a:schemeClr val="lt1"/>
                </a:solidFill>
                <a:latin typeface="Fira Code"/>
                <a:ea typeface="Fira Code"/>
                <a:cs typeface="Fira Code"/>
                <a:sym typeface="Fira Code"/>
              </a:rPr>
              <a:t>Ruta Absoluta:</a:t>
            </a:r>
            <a:endParaRPr dirty="0"/>
          </a:p>
          <a:p>
            <a:pPr marL="742950" lvl="1" indent="-285750" algn="l" rtl="0">
              <a:lnSpc>
                <a:spcPct val="90000"/>
              </a:lnSpc>
              <a:spcBef>
                <a:spcPts val="0"/>
              </a:spcBef>
              <a:spcAft>
                <a:spcPts val="0"/>
              </a:spcAft>
              <a:buClr>
                <a:schemeClr val="lt1"/>
              </a:buClr>
              <a:buSzPts val="1800"/>
              <a:buFont typeface="Arial"/>
              <a:buChar char="•"/>
            </a:pPr>
            <a:r>
              <a:rPr lang="es-ES" sz="1800" b="0" i="0" u="none" strike="noStrike" dirty="0">
                <a:solidFill>
                  <a:schemeClr val="lt1"/>
                </a:solidFill>
                <a:latin typeface="Fira Code"/>
                <a:ea typeface="Fira Code"/>
                <a:cs typeface="Fira Code"/>
                <a:sym typeface="Fira Code"/>
              </a:rPr>
              <a:t>/home/usuario/archivo.txt: Esta es una ruta absoluta que especifica la ubicación completa del archivo "archivo.txt" en el directorio "/home/usuario“.</a:t>
            </a:r>
            <a:endParaRPr dirty="0"/>
          </a:p>
          <a:p>
            <a:pPr marL="228600" lvl="0" indent="-228600" algn="l" rtl="0">
              <a:lnSpc>
                <a:spcPct val="90000"/>
              </a:lnSpc>
              <a:spcBef>
                <a:spcPts val="0"/>
              </a:spcBef>
              <a:spcAft>
                <a:spcPts val="0"/>
              </a:spcAft>
              <a:buClr>
                <a:schemeClr val="lt1"/>
              </a:buClr>
              <a:buSzPts val="1800"/>
              <a:buFont typeface="Calibri"/>
              <a:buAutoNum type="arabicPeriod"/>
            </a:pPr>
            <a:r>
              <a:rPr lang="es-ES" sz="1800" b="0" i="0" u="none" strike="noStrike" dirty="0">
                <a:solidFill>
                  <a:schemeClr val="lt1"/>
                </a:solidFill>
                <a:latin typeface="Fira Code"/>
                <a:ea typeface="Fira Code"/>
                <a:cs typeface="Fira Code"/>
                <a:sym typeface="Fira Code"/>
              </a:rPr>
              <a:t>Ruta Relativa:</a:t>
            </a:r>
            <a:endParaRPr dirty="0"/>
          </a:p>
          <a:p>
            <a:pPr marL="742950" lvl="1" indent="-285750" algn="l" rtl="0">
              <a:lnSpc>
                <a:spcPct val="90000"/>
              </a:lnSpc>
              <a:spcBef>
                <a:spcPts val="0"/>
              </a:spcBef>
              <a:spcAft>
                <a:spcPts val="0"/>
              </a:spcAft>
              <a:buClr>
                <a:schemeClr val="lt1"/>
              </a:buClr>
              <a:buSzPts val="1800"/>
              <a:buFont typeface="Arial"/>
              <a:buChar char="•"/>
            </a:pPr>
            <a:r>
              <a:rPr lang="es-ES" sz="1800" b="0" i="0" u="none" strike="noStrike" dirty="0">
                <a:solidFill>
                  <a:schemeClr val="lt1"/>
                </a:solidFill>
                <a:latin typeface="Fira Code"/>
                <a:ea typeface="Fira Code"/>
                <a:cs typeface="Fira Code"/>
                <a:sym typeface="Fira Code"/>
              </a:rPr>
              <a:t>documentos/notas.txt: Esta es una ruta relativa que especifica la ubicación del archivo "notas.txt" dentro del directorio "documentos" en el directorio actual.</a:t>
            </a:r>
            <a:endParaRPr dirty="0"/>
          </a:p>
          <a:p>
            <a:pPr marL="228600" lvl="0" indent="-228600" algn="l" rtl="0">
              <a:lnSpc>
                <a:spcPct val="90000"/>
              </a:lnSpc>
              <a:spcBef>
                <a:spcPts val="0"/>
              </a:spcBef>
              <a:spcAft>
                <a:spcPts val="0"/>
              </a:spcAft>
              <a:buClr>
                <a:schemeClr val="lt1"/>
              </a:buClr>
              <a:buSzPts val="1800"/>
              <a:buFont typeface="Calibri"/>
              <a:buAutoNum type="arabicPeriod"/>
            </a:pPr>
            <a:r>
              <a:rPr lang="es-ES" sz="1800" b="0" i="0" u="none" strike="noStrike" dirty="0">
                <a:solidFill>
                  <a:schemeClr val="lt1"/>
                </a:solidFill>
                <a:latin typeface="Fira Code"/>
                <a:ea typeface="Fira Code"/>
                <a:cs typeface="Fira Code"/>
                <a:sym typeface="Fira Code"/>
              </a:rPr>
              <a:t>Directorio Padre:</a:t>
            </a:r>
            <a:endParaRPr dirty="0"/>
          </a:p>
          <a:p>
            <a:pPr marL="742950" lvl="1" indent="-285750" algn="l" rtl="0">
              <a:lnSpc>
                <a:spcPct val="90000"/>
              </a:lnSpc>
              <a:spcBef>
                <a:spcPts val="1200"/>
              </a:spcBef>
              <a:spcAft>
                <a:spcPts val="0"/>
              </a:spcAft>
              <a:buClr>
                <a:schemeClr val="lt1"/>
              </a:buClr>
              <a:buSzPts val="1800"/>
              <a:buFont typeface="Arial"/>
              <a:buChar char="•"/>
            </a:pPr>
            <a:r>
              <a:rPr lang="es-ES" sz="1800" b="0" i="0" u="none" strike="noStrike" dirty="0">
                <a:solidFill>
                  <a:schemeClr val="lt1"/>
                </a:solidFill>
                <a:latin typeface="Fira Code"/>
                <a:ea typeface="Fira Code"/>
                <a:cs typeface="Fira Code"/>
                <a:sym typeface="Fira Code"/>
              </a:rPr>
              <a:t>../fotos/vacaciones.jpg: Esta es una ruta relativa que especifica la ubicación del archivo "vacaciones.jpg" en el directorio </a:t>
            </a:r>
            <a:endParaRPr dirty="0"/>
          </a:p>
          <a:p>
            <a:pPr marL="228600" lvl="0" indent="-101600" algn="l" rtl="0">
              <a:lnSpc>
                <a:spcPct val="90000"/>
              </a:lnSpc>
              <a:spcBef>
                <a:spcPts val="2200"/>
              </a:spcBef>
              <a:spcAft>
                <a:spcPts val="0"/>
              </a:spcAft>
              <a:buClr>
                <a:schemeClr val="dk1"/>
              </a:buClr>
              <a:buSzPts val="2000"/>
              <a:buNone/>
            </a:pPr>
            <a:endParaRPr sz="2000" dirty="0">
              <a:solidFill>
                <a:schemeClr val="lt1"/>
              </a:solidFill>
            </a:endParaRPr>
          </a:p>
        </p:txBody>
      </p:sp>
      <p:sp>
        <p:nvSpPr>
          <p:cNvPr id="428" name="Google Shape;428;p9"/>
          <p:cNvSpPr/>
          <p:nvPr/>
        </p:nvSpPr>
        <p:spPr>
          <a:xfrm>
            <a:off x="126206" y="115193"/>
            <a:ext cx="11939588" cy="6627614"/>
          </a:xfrm>
          <a:prstGeom prst="rect">
            <a:avLst/>
          </a:prstGeom>
          <a:noFill/>
          <a:ln w="12700"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Circuito">
  <a:themeElements>
    <a:clrScheme name="Circuit">
      <a:dk1>
        <a:srgbClr val="000000"/>
      </a:dk1>
      <a:lt1>
        <a:srgbClr val="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Tema de Office">
      <a:dk1>
        <a:srgbClr val="000000"/>
      </a:dk1>
      <a:lt1>
        <a:srgbClr val="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Tema de Office">
      <a:dk1>
        <a:srgbClr val="000000"/>
      </a:dk1>
      <a:lt1>
        <a:srgbClr val="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TotalTime>
  <Words>1122</Words>
  <Application>Microsoft Office PowerPoint</Application>
  <PresentationFormat>Panorámica</PresentationFormat>
  <Paragraphs>85</Paragraphs>
  <Slides>18</Slides>
  <Notes>17</Notes>
  <HiddenSlides>0</HiddenSlides>
  <MMClips>0</MMClips>
  <ScaleCrop>false</ScaleCrop>
  <HeadingPairs>
    <vt:vector size="6" baseType="variant">
      <vt:variant>
        <vt:lpstr>Fuentes usadas</vt:lpstr>
      </vt:variant>
      <vt:variant>
        <vt:i4>4</vt:i4>
      </vt:variant>
      <vt:variant>
        <vt:lpstr>Tema</vt:lpstr>
      </vt:variant>
      <vt:variant>
        <vt:i4>3</vt:i4>
      </vt:variant>
      <vt:variant>
        <vt:lpstr>Títulos de diapositiva</vt:lpstr>
      </vt:variant>
      <vt:variant>
        <vt:i4>18</vt:i4>
      </vt:variant>
    </vt:vector>
  </HeadingPairs>
  <TitlesOfParts>
    <vt:vector size="25" baseType="lpstr">
      <vt:lpstr>Twentieth Century</vt:lpstr>
      <vt:lpstr>Fira Code</vt:lpstr>
      <vt:lpstr>Arial</vt:lpstr>
      <vt:lpstr>Calibri</vt:lpstr>
      <vt:lpstr>Circuito</vt:lpstr>
      <vt:lpstr>Tema de Office</vt:lpstr>
      <vt:lpstr>Tema de Office</vt:lpstr>
      <vt:lpstr>S.O LINUX</vt:lpstr>
      <vt:lpstr>Presentación de PowerPoint</vt:lpstr>
      <vt:lpstr>Introducción a los comandos de Linux</vt:lpstr>
      <vt:lpstr>Presentación de PowerPoint</vt:lpstr>
      <vt:lpstr>Presentación de PowerPoint</vt:lpstr>
      <vt:lpstr>RUTAS</vt:lpstr>
      <vt:lpstr>Presentación de PowerPoint</vt:lpstr>
      <vt:lpstr>II. Tipos de rutas: </vt:lpstr>
      <vt:lpstr>III.Ejemplos de rutas: </vt:lpstr>
      <vt:lpstr>Presentación de PowerPoint</vt:lpstr>
      <vt:lpstr>Caracteres especiales </vt:lpstr>
      <vt:lpstr>I.Caracteres especiales comunes más utilizados: </vt:lpstr>
      <vt:lpstr>COMODINES </vt:lpstr>
      <vt:lpstr>I.Ejemplo comodín</vt:lpstr>
      <vt:lpstr>TUBERIAS </vt:lpstr>
      <vt:lpstr>I.Ejemplo tuberias</vt:lpstr>
      <vt:lpstr>ALIAS </vt:lpstr>
      <vt:lpstr>II.EJEMPLO ALIAS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 LINUX</dc:title>
  <dc:creator>Marta Tirador</dc:creator>
  <cp:lastModifiedBy>Marta Tirador</cp:lastModifiedBy>
  <cp:revision>6</cp:revision>
  <dcterms:created xsi:type="dcterms:W3CDTF">2023-05-17T08:36:38Z</dcterms:created>
  <dcterms:modified xsi:type="dcterms:W3CDTF">2023-05-19T06:43:26Z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